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89"/>
  </p:normalViewPr>
  <p:slideViewPr>
    <p:cSldViewPr snapToGrid="0" snapToObjects="1">
      <p:cViewPr varScale="1">
        <p:scale>
          <a:sx n="85" d="100"/>
          <a:sy n="85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6477-906C-AF48-8562-FD34B90EA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27DC7-3B2D-C04A-A4F7-928DD7E0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FC697-E34C-DB4E-BE71-C8F2D41C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5C70E-6C80-7145-B8D0-3111B1DC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8C08-E2E0-A347-B8F5-AAA9436A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AA0E-F302-B246-AB95-60F600D6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060A1-FC62-2246-B642-122C2A022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1016-5F2C-5D42-B517-E7DCCB17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00E99-DC85-4246-B899-57F3F6CB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30545-818C-1846-889C-E3ACAF29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434AA-55B1-1145-90E6-43452FEB1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6543-326C-DB48-9AEE-3E6029CB0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0DFA-F586-3E4D-98BD-14B7FAEE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A34D-6208-EA47-A2C9-E6E59AB5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F5D5D-231A-C947-A702-6CCF3E22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112F-0BC8-134A-8E4E-9EEA008E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0017-EA5D-D04D-8EB6-D29D2A65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1DF6-A9CF-F544-8A64-20613469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C1CC-4339-2A4E-9C84-2BFEC55F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4CE3-C4E7-334F-8F69-52BF97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F48E-FC46-0D48-AA37-C3989CB8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E0CC-D4B0-BD4E-BBA8-77D61E283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2978-F856-8447-A732-35193A90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C5FDF-44C0-1747-B7E0-9227AA1B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CE02-821F-8B49-9A68-3A536B8E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BFC9-B426-2945-B91E-C447CC1B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1A15-0C86-054C-ACD7-E54BF21A5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77189-B907-534C-B7D6-FF5E2BF93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4DE-6467-9F40-B102-F56982A2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1FA22-148B-6945-BAA2-27AE3E25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5C6D6-1032-704E-BAE3-7F3A3EE8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A8F6-298A-2C4D-882A-6ECEC5CE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9D06-DFDD-A146-8578-AA28DBE3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F5276-AFEE-BA4D-BFC1-60B458AA7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D27F3-F58F-174A-9407-9F12F13F8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0C831-4EB3-5D4C-966E-48AD27881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47558-F883-CA4C-9F71-2D10BD91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28A41-1363-B54F-B362-35E4A307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E994E-1828-294F-AD33-F872A51B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7ABB-4D82-2148-97A8-89DC90BF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BA087-AE04-BA47-B4FD-B7A10CD8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27AB5-5ED7-4240-9DD3-64C004A8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55E47-27B1-354D-B109-F4BF7F2E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F435D-2D0C-F943-B2DA-EDB27D0E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8D1B1-4AE7-7041-81C5-6C354AD7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11954-2B13-D641-B8B5-F365FC3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854B-15F7-9349-B737-E9B2518D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113A-E613-4845-92F8-FB2C1507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4CF9-7D9D-3046-AF45-469F54185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113B5-A992-2D41-918F-8621C234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0DF67-BD10-134F-9096-917A31BA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8F802-32A4-954D-AA97-7F0F7A9C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0303-FA76-B441-A27A-5E03F527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7B94E-3B86-E742-BDD3-5C891C8DE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64A47-9FE7-3D4A-AB10-12E284A47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03EF1-60D4-FF4C-920E-D18BEDF9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830F5-0125-E24F-BC07-79F3791B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16BAE-8950-DC41-91C6-E906434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BA7A8-504D-B940-9406-0EDDA3A2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0C8F-C190-7D49-82BD-1290398DB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609E7-BB10-2444-94F0-3C1EE8452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433F-F443-DD40-A5E4-B56E40D8952B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DE5B0-24A5-2E4E-AD59-35CD0661A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1CDE-6E05-C24B-8F46-1E89DEDCF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A777-200A-E34D-A49F-F11ACE9C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BE0329-B285-7F4F-AC00-2A0196D4E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8646B-7A97-624D-BB15-056CC4D2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618"/>
            <a:ext cx="12192000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EF67C-1F69-2743-99DB-E29D60A9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38146-520B-E348-952F-5965FF19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1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0EB7D-C5E6-6C48-8761-B5EC0D06C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351" y="339439"/>
            <a:ext cx="9815298" cy="6179122"/>
          </a:xfrm>
        </p:spPr>
      </p:pic>
    </p:spTree>
    <p:extLst>
      <p:ext uri="{BB962C8B-B14F-4D97-AF65-F5344CB8AC3E}">
        <p14:creationId xmlns:p14="http://schemas.microsoft.com/office/powerpoint/2010/main" val="399657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05C76-E0E3-5D49-B347-D1BED22A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524000"/>
            <a:ext cx="1016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3D1EC5-39A7-1E4A-A05D-9DDDA94A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589" y="84221"/>
            <a:ext cx="8919411" cy="668955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8A52B-24DB-E14C-A965-9A729B5A0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21"/>
            <a:ext cx="4170597" cy="15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7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Leclair, Patrick R</dc:creator>
  <cp:lastModifiedBy>Leclair, Patrick R</cp:lastModifiedBy>
  <cp:revision>1</cp:revision>
  <dcterms:created xsi:type="dcterms:W3CDTF">2019-01-23T15:31:43Z</dcterms:created>
  <dcterms:modified xsi:type="dcterms:W3CDTF">2019-01-23T16:06:48Z</dcterms:modified>
</cp:coreProperties>
</file>