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media1.MOV" ContentType="video/unknown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0160000" cy="7620000"/>
  <p:notesSz cx="6858000" cy="9144000"/>
  <p:defaultTextStyle>
    <a:lvl1pPr algn="ctr" defTabSz="457200">
      <a:defRPr sz="2800">
        <a:latin typeface="+mn-lt"/>
        <a:ea typeface="+mn-ea"/>
        <a:cs typeface="+mn-cs"/>
        <a:sym typeface="Cochin"/>
      </a:defRPr>
    </a:lvl1pPr>
    <a:lvl2pPr indent="266700" algn="ctr" defTabSz="457200">
      <a:defRPr sz="2800">
        <a:latin typeface="+mn-lt"/>
        <a:ea typeface="+mn-ea"/>
        <a:cs typeface="+mn-cs"/>
        <a:sym typeface="Cochin"/>
      </a:defRPr>
    </a:lvl2pPr>
    <a:lvl3pPr indent="533400" algn="ctr" defTabSz="457200">
      <a:defRPr sz="2800">
        <a:latin typeface="+mn-lt"/>
        <a:ea typeface="+mn-ea"/>
        <a:cs typeface="+mn-cs"/>
        <a:sym typeface="Cochin"/>
      </a:defRPr>
    </a:lvl3pPr>
    <a:lvl4pPr indent="800100" algn="ctr" defTabSz="457200">
      <a:defRPr sz="2800">
        <a:latin typeface="+mn-lt"/>
        <a:ea typeface="+mn-ea"/>
        <a:cs typeface="+mn-cs"/>
        <a:sym typeface="Cochin"/>
      </a:defRPr>
    </a:lvl4pPr>
    <a:lvl5pPr indent="1066800" algn="ctr" defTabSz="457200">
      <a:defRPr sz="2800">
        <a:latin typeface="+mn-lt"/>
        <a:ea typeface="+mn-ea"/>
        <a:cs typeface="+mn-cs"/>
        <a:sym typeface="Cochin"/>
      </a:defRPr>
    </a:lvl5pPr>
    <a:lvl6pPr indent="1333500" algn="ctr" defTabSz="457200">
      <a:defRPr sz="2800">
        <a:latin typeface="+mn-lt"/>
        <a:ea typeface="+mn-ea"/>
        <a:cs typeface="+mn-cs"/>
        <a:sym typeface="Cochin"/>
      </a:defRPr>
    </a:lvl6pPr>
    <a:lvl7pPr indent="1612900" algn="ctr" defTabSz="457200">
      <a:defRPr sz="2800">
        <a:latin typeface="+mn-lt"/>
        <a:ea typeface="+mn-ea"/>
        <a:cs typeface="+mn-cs"/>
        <a:sym typeface="Cochin"/>
      </a:defRPr>
    </a:lvl7pPr>
    <a:lvl8pPr indent="1879600" algn="ctr" defTabSz="457200">
      <a:defRPr sz="2800">
        <a:latin typeface="+mn-lt"/>
        <a:ea typeface="+mn-ea"/>
        <a:cs typeface="+mn-cs"/>
        <a:sym typeface="Cochin"/>
      </a:defRPr>
    </a:lvl8pPr>
    <a:lvl9pPr indent="2146300" algn="ctr" defTabSz="457200">
      <a:defRPr sz="2800">
        <a:latin typeface="+mn-lt"/>
        <a:ea typeface="+mn-ea"/>
        <a:cs typeface="+mn-cs"/>
        <a:sym typeface="Cochi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3A2B17"/>
        </a:fontRef>
        <a:srgbClr val="3A2B17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9A94">
              <a:alpha val="20000"/>
            </a:srgbClr>
          </a:solidFill>
        </a:fill>
      </a:tcStyle>
    </a:band2H>
    <a:firstCol>
      <a:tcTxStyle b="off" i="off">
        <a:fontRef idx="minor">
          <a:srgbClr val="19242B"/>
        </a:fontRef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firstCol>
    <a:lastRow>
      <a:tcTxStyle b="off" i="off">
        <a:fontRef idx="minor">
          <a:srgbClr val="19242B"/>
        </a:fontRef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lastRow>
    <a:firstRow>
      <a:tcTxStyle b="off" i="off">
        <a:fontRef idx="minor">
          <a:srgbClr val="19242B"/>
        </a:fontRef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1700" u="none">
                <a:solidFill>
                  <a:srgbClr val="000000"/>
                </a:solidFill>
                <a:effectLst/>
                <a:latin typeface="Helvetica Neue"/>
              </a:defRPr>
            </a:pPr>
            <a:r>
              <a:rPr b="1" i="0" strike="noStrike" sz="1700" u="none">
                <a:solidFill>
                  <a:srgbClr val="000000"/>
                </a:solidFill>
                <a:effectLst/>
                <a:latin typeface="Helvetica Neue"/>
              </a:rPr>
              <a:t>Distance fallen vs. time</a:t>
            </a:r>
          </a:p>
        </c:rich>
      </c:tx>
      <c:layout>
        <c:manualLayout>
          <c:xMode val="edge"/>
          <c:yMode val="edge"/>
          <c:x val="0.37158"/>
          <c:y val="0.005"/>
          <c:w val="0.256841"/>
          <c:h val="0.0609601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756979"/>
          <c:y val="0.0609601"/>
          <c:w val="0.913168"/>
          <c:h val="0.8508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 idx="0">
                  <c:v>Untitled 1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50800" cap="flat">
                <a:solidFill>
                  <a:srgbClr val="3B6C9D"/>
                </a:solidFill>
                <a:prstDash val="solid"/>
                <a:miter lim="400000"/>
              </a:ln>
              <a:effectLst/>
            </c:spPr>
          </c:marker>
          <c:dLbls>
            <c:txPr>
              <a:bodyPr/>
              <a:lstStyle/>
              <a:p>
                <a:pPr lvl="0">
                  <a:defRPr b="0" i="0" strike="noStrike" sz="11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Neue"/>
                  </a:defRPr>
                </a:pPr>
                <a:r>
                  <a:rPr b="0" i="0" strike="noStrike" sz="11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Neue"/>
                  </a:rPr>
                  <a:t/>
                </a: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Sheet1!$B$2:$B$32</c:f>
              <c:numCache>
                <c:ptCount val="31"/>
                <c:pt idx="0">
                  <c:v>0.000000</c:v>
                </c:pt>
                <c:pt idx="1">
                  <c:v>0.041667</c:v>
                </c:pt>
                <c:pt idx="2">
                  <c:v>0.083333</c:v>
                </c:pt>
                <c:pt idx="3">
                  <c:v>0.125000</c:v>
                </c:pt>
                <c:pt idx="4">
                  <c:v>0.166667</c:v>
                </c:pt>
                <c:pt idx="5">
                  <c:v>0.208333</c:v>
                </c:pt>
                <c:pt idx="6">
                  <c:v>0.250000</c:v>
                </c:pt>
                <c:pt idx="7">
                  <c:v>0.291667</c:v>
                </c:pt>
                <c:pt idx="8">
                  <c:v>0.333333</c:v>
                </c:pt>
                <c:pt idx="9">
                  <c:v>0.375000</c:v>
                </c:pt>
                <c:pt idx="10">
                  <c:v>0.416667</c:v>
                </c:pt>
                <c:pt idx="11">
                  <c:v>0.456667</c:v>
                </c:pt>
                <c:pt idx="12">
                  <c:v>0.665000</c:v>
                </c:pt>
                <c:pt idx="13">
                  <c:v>0.706667</c:v>
                </c:pt>
                <c:pt idx="14">
                  <c:v>0.748333</c:v>
                </c:pt>
                <c:pt idx="15">
                  <c:v>0.790000</c:v>
                </c:pt>
                <c:pt idx="16">
                  <c:v>0.831667</c:v>
                </c:pt>
                <c:pt idx="17">
                  <c:v>0.873333</c:v>
                </c:pt>
                <c:pt idx="18">
                  <c:v>0.915000</c:v>
                </c:pt>
                <c:pt idx="19">
                  <c:v>0.956667</c:v>
                </c:pt>
                <c:pt idx="20">
                  <c:v>0.998333</c:v>
                </c:pt>
                <c:pt idx="21">
                  <c:v>1.040000</c:v>
                </c:pt>
                <c:pt idx="22">
                  <c:v>1.081667</c:v>
                </c:pt>
                <c:pt idx="23">
                  <c:v>1.123333</c:v>
                </c:pt>
                <c:pt idx="24">
                  <c:v>1.165000</c:v>
                </c:pt>
                <c:pt idx="25">
                  <c:v>1.206667</c:v>
                </c:pt>
                <c:pt idx="26">
                  <c:v>1.248333</c:v>
                </c:pt>
                <c:pt idx="27">
                  <c:v>1.290000</c:v>
                </c:pt>
                <c:pt idx="28">
                  <c:v>1.330000</c:v>
                </c:pt>
                <c:pt idx="29">
                  <c:v>1.371667</c:v>
                </c:pt>
                <c:pt idx="30">
                  <c:v>1.413333</c:v>
                </c:pt>
              </c:numCache>
            </c:numRef>
          </c:xVal>
          <c:yVal>
            <c:numRef>
              <c:f>Sheet1!$C$2:$C$32</c:f>
              <c:numCache>
                <c:ptCount val="31"/>
                <c:pt idx="0">
                  <c:v>-0.001646</c:v>
                </c:pt>
                <c:pt idx="1">
                  <c:v>-0.011524</c:v>
                </c:pt>
                <c:pt idx="2">
                  <c:v>-0.051037</c:v>
                </c:pt>
                <c:pt idx="3">
                  <c:v>-0.108659</c:v>
                </c:pt>
                <c:pt idx="4">
                  <c:v>-0.181098</c:v>
                </c:pt>
                <c:pt idx="5">
                  <c:v>-0.266707</c:v>
                </c:pt>
                <c:pt idx="6">
                  <c:v>-0.373720</c:v>
                </c:pt>
                <c:pt idx="7">
                  <c:v>-0.503780</c:v>
                </c:pt>
                <c:pt idx="8">
                  <c:v>-0.642073</c:v>
                </c:pt>
                <c:pt idx="9">
                  <c:v>-0.803415</c:v>
                </c:pt>
                <c:pt idx="10">
                  <c:v>-0.982866</c:v>
                </c:pt>
                <c:pt idx="11">
                  <c:v>-1.172195</c:v>
                </c:pt>
                <c:pt idx="12">
                  <c:v>-1.167256</c:v>
                </c:pt>
                <c:pt idx="13">
                  <c:v>-1.022378</c:v>
                </c:pt>
                <c:pt idx="14">
                  <c:v>-0.905488</c:v>
                </c:pt>
                <c:pt idx="15">
                  <c:v>-0.803415</c:v>
                </c:pt>
                <c:pt idx="16">
                  <c:v>-0.722744</c:v>
                </c:pt>
                <c:pt idx="17">
                  <c:v>-0.653598</c:v>
                </c:pt>
                <c:pt idx="18">
                  <c:v>-0.605854</c:v>
                </c:pt>
                <c:pt idx="19">
                  <c:v>-0.572927</c:v>
                </c:pt>
                <c:pt idx="20">
                  <c:v>-0.551524</c:v>
                </c:pt>
                <c:pt idx="21">
                  <c:v>-0.551524</c:v>
                </c:pt>
                <c:pt idx="22">
                  <c:v>-0.558110</c:v>
                </c:pt>
                <c:pt idx="23">
                  <c:v>-0.582805</c:v>
                </c:pt>
                <c:pt idx="24">
                  <c:v>-0.620671</c:v>
                </c:pt>
                <c:pt idx="25">
                  <c:v>-0.681585</c:v>
                </c:pt>
                <c:pt idx="26">
                  <c:v>-0.758963</c:v>
                </c:pt>
                <c:pt idx="27">
                  <c:v>-0.854451</c:v>
                </c:pt>
                <c:pt idx="28">
                  <c:v>-0.959817</c:v>
                </c:pt>
                <c:pt idx="29">
                  <c:v>-1.088232</c:v>
                </c:pt>
                <c:pt idx="30">
                  <c:v>-1.229817</c:v>
                </c:pt>
              </c:numCache>
            </c:numRef>
          </c:yVal>
          <c:smooth val="0"/>
        </c:ser>
        <c:axId val="0"/>
        <c:axId val="1"/>
      </c:scatterChart>
      <c:valAx>
        <c:axId val="0"/>
        <c:scaling>
          <c:orientation val="minMax"/>
          <c:max val="0"/>
          <c:min val="1.5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0"/>
              <a:lstStyle/>
              <a:p>
                <a:pPr lvl="0">
                  <a:def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defRPr>
                </a:pPr>
                <a:r>
                  <a: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rPr>
                  <a:t>time elapsed (s)</a:t>
                </a:r>
              </a:p>
            </c:rich>
          </c:tx>
          <c:layout/>
          <c:overlay val="1"/>
        </c:title>
        <c:numFmt formatCode="0.0" sourceLinked="1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100" u="none">
                <a:solidFill>
                  <a:srgbClr val="000000"/>
                </a:solidFill>
                <a:effectLst/>
                <a:latin typeface="Helvetica Neue"/>
              </a:defRPr>
            </a:pPr>
          </a:p>
        </c:txPr>
        <c:crossAx val="1"/>
        <c:crosses val="autoZero"/>
        <c:crossBetween val="between"/>
      </c:valAx>
      <c:valAx>
        <c:axId val="1"/>
        <c:scaling>
          <c:orientation val="minMax"/>
          <c:max val="0.5"/>
          <c:min val="-1.5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defRPr>
                </a:pPr>
                <a:r>
                  <a: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rPr>
                  <a:t>Distance fallen (m)</a:t>
                </a:r>
              </a:p>
            </c:rich>
          </c:tx>
          <c:layout/>
          <c:overlay val="1"/>
        </c:title>
        <c:numFmt formatCode="0.0" sourceLinked="1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100" u="none">
                <a:solidFill>
                  <a:srgbClr val="000000"/>
                </a:solidFill>
                <a:effectLst/>
                <a:latin typeface="Helvetica Neue"/>
              </a:defRPr>
            </a:pPr>
          </a:p>
        </c:txPr>
        <c:crossAx val="0"/>
        <c:crosses val="min"/>
        <c:crossBetween val="between"/>
        <c:majorUnit val="1"/>
        <c:minorUnit val="0.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1600" u="none">
                <a:solidFill>
                  <a:srgbClr val="000000"/>
                </a:solidFill>
                <a:effectLst/>
                <a:latin typeface="Helvetica Neue"/>
              </a:defRPr>
            </a:pPr>
            <a:r>
              <a:rPr b="1" i="0" strike="noStrike" sz="1600" u="none">
                <a:solidFill>
                  <a:srgbClr val="000000"/>
                </a:solidFill>
                <a:effectLst/>
                <a:latin typeface="Helvetica Neue"/>
              </a:rPr>
              <a:t>Distance fallen vs. time</a:t>
            </a:r>
          </a:p>
        </c:rich>
      </c:tx>
      <c:layout>
        <c:manualLayout>
          <c:xMode val="edge"/>
          <c:yMode val="edge"/>
          <c:x val="0.381547"/>
          <c:y val="0.005"/>
          <c:w val="0.236905"/>
          <c:h val="0.0535741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994372"/>
          <c:y val="0.0535741"/>
          <c:w val="0.885554"/>
          <c:h val="0.86303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 idx="0">
                  <c:v>dt (s)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circle"/>
            <c:size val="6"/>
            <c:spPr>
              <a:solidFill>
                <a:srgbClr val="FFFFFF"/>
              </a:solidFill>
              <a:ln w="50800" cap="flat">
                <a:solidFill>
                  <a:srgbClr val="3B6C9D"/>
                </a:solidFill>
                <a:prstDash val="solid"/>
                <a:miter lim="400000"/>
              </a:ln>
              <a:effectLst/>
            </c:spPr>
          </c:marker>
          <c:dLbls>
            <c:txPr>
              <a:bodyPr/>
              <a:lstStyle/>
              <a:p>
                <a:pPr lvl="0">
                  <a:defRPr b="0" i="0" strike="noStrike" sz="11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Neue"/>
                  </a:defRPr>
                </a:pPr>
                <a:r>
                  <a:rPr b="0" i="0" strike="noStrike" sz="11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Neue"/>
                  </a:rPr>
                  <a:t/>
                </a: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trendline>
            <c:spPr>
              <a:noFill/>
              <a:ln w="25400" cap="flat">
                <a:solidFill>
                  <a:srgbClr val="4F8CCA"/>
                </a:solidFill>
                <a:prstDash val="solid"/>
                <a:miter lim="400000"/>
              </a:ln>
              <a:effectLst>
                <a:outerShdw sx="100000" sy="100000" kx="0" ky="0" algn="tl" rotWithShape="1" blurRad="12700" dist="25400" dir="7320000">
                  <a:srgbClr val="4F8CCA">
                    <a:alpha val="25000"/>
                  </a:srgbClr>
                </a:outerShdw>
              </a:effectLst>
            </c:spPr>
            <c:trendlineType val="poly"/>
            <c:order val="2"/>
            <c:forward val="0"/>
            <c:backward val="0"/>
            <c:dispRSqr val="1"/>
            <c:dispEq val="1"/>
          </c:trendline>
          <c:xVal>
            <c:numRef>
              <c:f>Sheet1!$B$2:$B$19</c:f>
              <c:numCache>
                <c:ptCount val="18"/>
                <c:pt idx="0">
                  <c:v>0.706667</c:v>
                </c:pt>
                <c:pt idx="1">
                  <c:v>0.748333</c:v>
                </c:pt>
                <c:pt idx="2">
                  <c:v>0.790000</c:v>
                </c:pt>
                <c:pt idx="3">
                  <c:v>0.831667</c:v>
                </c:pt>
                <c:pt idx="4">
                  <c:v>0.873333</c:v>
                </c:pt>
                <c:pt idx="5">
                  <c:v>0.915000</c:v>
                </c:pt>
                <c:pt idx="6">
                  <c:v>0.956667</c:v>
                </c:pt>
                <c:pt idx="7">
                  <c:v>0.998333</c:v>
                </c:pt>
                <c:pt idx="8">
                  <c:v>1.040000</c:v>
                </c:pt>
                <c:pt idx="9">
                  <c:v>1.081667</c:v>
                </c:pt>
                <c:pt idx="10">
                  <c:v>1.123333</c:v>
                </c:pt>
                <c:pt idx="11">
                  <c:v>1.165000</c:v>
                </c:pt>
                <c:pt idx="12">
                  <c:v>1.206667</c:v>
                </c:pt>
                <c:pt idx="13">
                  <c:v>1.248333</c:v>
                </c:pt>
                <c:pt idx="14">
                  <c:v>1.290000</c:v>
                </c:pt>
                <c:pt idx="15">
                  <c:v>1.330000</c:v>
                </c:pt>
                <c:pt idx="16">
                  <c:v>1.371667</c:v>
                </c:pt>
                <c:pt idx="17">
                  <c:v>1.413333</c:v>
                </c:pt>
              </c:numCache>
            </c:numRef>
          </c:xVal>
          <c:yVal>
            <c:numRef>
              <c:f>Sheet1!$C$2:$C$19</c:f>
              <c:numCache>
                <c:ptCount val="18"/>
                <c:pt idx="0">
                  <c:v>-1.022378</c:v>
                </c:pt>
                <c:pt idx="1">
                  <c:v>-0.905488</c:v>
                </c:pt>
                <c:pt idx="2">
                  <c:v>-0.803415</c:v>
                </c:pt>
                <c:pt idx="3">
                  <c:v>-0.722744</c:v>
                </c:pt>
                <c:pt idx="4">
                  <c:v>-0.653598</c:v>
                </c:pt>
                <c:pt idx="5">
                  <c:v>-0.605854</c:v>
                </c:pt>
                <c:pt idx="6">
                  <c:v>-0.572927</c:v>
                </c:pt>
                <c:pt idx="7">
                  <c:v>-0.551524</c:v>
                </c:pt>
                <c:pt idx="8">
                  <c:v>-0.551524</c:v>
                </c:pt>
                <c:pt idx="9">
                  <c:v>-0.558110</c:v>
                </c:pt>
                <c:pt idx="10">
                  <c:v>-0.582805</c:v>
                </c:pt>
                <c:pt idx="11">
                  <c:v>-0.620671</c:v>
                </c:pt>
                <c:pt idx="12">
                  <c:v>-0.681585</c:v>
                </c:pt>
                <c:pt idx="13">
                  <c:v>-0.758963</c:v>
                </c:pt>
                <c:pt idx="14">
                  <c:v>-0.854451</c:v>
                </c:pt>
                <c:pt idx="15">
                  <c:v>-0.959817</c:v>
                </c:pt>
                <c:pt idx="16">
                  <c:v>-1.088232</c:v>
                </c:pt>
                <c:pt idx="17">
                  <c:v>-1.229817</c:v>
                </c:pt>
              </c:numCache>
            </c:numRef>
          </c:yVal>
          <c:smooth val="0"/>
        </c:ser>
        <c:axId val="0"/>
        <c:axId val="1"/>
      </c:scatterChart>
      <c:valAx>
        <c:axId val="0"/>
        <c:scaling>
          <c:orientation val="minMax"/>
          <c:max val="1.5"/>
          <c:min val="0.5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0"/>
              <a:lstStyle/>
              <a:p>
                <a:pPr lvl="0">
                  <a:def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defRPr>
                </a:pPr>
                <a:r>
                  <a: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rPr>
                  <a:t>time elapsed (s)</a:t>
                </a:r>
              </a:p>
            </c:rich>
          </c:tx>
          <c:layout/>
          <c:overlay val="1"/>
        </c:title>
        <c:numFmt formatCode="0.00" sourceLinked="1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100" u="none">
                <a:solidFill>
                  <a:srgbClr val="000000"/>
                </a:solidFill>
                <a:effectLst/>
                <a:latin typeface="Helvetica Neue"/>
              </a:defRPr>
            </a:pPr>
          </a:p>
        </c:txPr>
        <c:crossAx val="1"/>
        <c:crosses val="autoZero"/>
        <c:crossBetween val="between"/>
        <c:majorUnit val="0.25"/>
        <c:minorUnit val="0.125"/>
      </c:valAx>
      <c:valAx>
        <c:axId val="1"/>
        <c:scaling>
          <c:orientation val="minMax"/>
          <c:max val="-0.5"/>
          <c:min val="-1.25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defRPr>
                </a:pPr>
                <a:r>
                  <a: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rPr>
                  <a:t>Distance fallen (m)</a:t>
                </a:r>
              </a:p>
            </c:rich>
          </c:tx>
          <c:layout/>
          <c:overlay val="1"/>
        </c:title>
        <c:numFmt formatCode="0.0000" sourceLinked="1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100" u="none">
                <a:solidFill>
                  <a:srgbClr val="000000"/>
                </a:solidFill>
                <a:effectLst/>
                <a:latin typeface="Helvetica Neue"/>
              </a:defRPr>
            </a:pPr>
          </a:p>
        </c:txPr>
        <c:crossAx val="0"/>
        <c:crosses val="min"/>
        <c:crossBetween val="between"/>
        <c:majorUnit val="0.1875"/>
        <c:minorUnit val="0.09375"/>
      </c:valAx>
      <c:spPr>
        <a:solidFill>
          <a:srgbClr val="FFFFFF"/>
        </a:solidFill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1700" u="none">
                <a:solidFill>
                  <a:srgbClr val="000000"/>
                </a:solidFill>
                <a:effectLst/>
                <a:latin typeface="Helvetica Neue"/>
              </a:defRPr>
            </a:pPr>
            <a:r>
              <a:rPr b="1" i="0" strike="noStrike" sz="1700" u="none">
                <a:solidFill>
                  <a:srgbClr val="000000"/>
                </a:solidFill>
                <a:effectLst/>
                <a:latin typeface="Helvetica Neue"/>
              </a:rPr>
              <a:t>Velocity vs. time</a:t>
            </a:r>
          </a:p>
        </c:rich>
      </c:tx>
      <c:layout>
        <c:manualLayout>
          <c:xMode val="edge"/>
          <c:yMode val="edge"/>
          <c:x val="0.411113"/>
          <c:y val="0.005"/>
          <c:w val="0.177774"/>
          <c:h val="0.0628643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75184"/>
          <c:y val="0.0628643"/>
          <c:w val="0.913757"/>
          <c:h val="0.8465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 idx="0">
                  <c:v>Untitled 1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50800" cap="flat">
                <a:solidFill>
                  <a:srgbClr val="3B6C9D"/>
                </a:solidFill>
                <a:prstDash val="solid"/>
                <a:miter lim="400000"/>
              </a:ln>
              <a:effectLst/>
            </c:spPr>
          </c:marker>
          <c:dLbls>
            <c:txPr>
              <a:bodyPr/>
              <a:lstStyle/>
              <a:p>
                <a:pPr lvl="0">
                  <a:defRPr b="0" i="0" strike="noStrike" sz="11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Neue"/>
                  </a:defRPr>
                </a:pPr>
                <a:r>
                  <a:rPr b="0" i="0" strike="noStrike" sz="11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Neue"/>
                  </a:rPr>
                  <a:t/>
                </a: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Sheet1!$B$2:$B$32</c:f>
              <c:numCache>
                <c:ptCount val="18"/>
                <c:pt idx="0">
                  <c:v>0.706667</c:v>
                </c:pt>
                <c:pt idx="1">
                  <c:v>0.748333</c:v>
                </c:pt>
                <c:pt idx="2">
                  <c:v>0.790000</c:v>
                </c:pt>
                <c:pt idx="3">
                  <c:v>0.831667</c:v>
                </c:pt>
                <c:pt idx="4">
                  <c:v>0.873333</c:v>
                </c:pt>
                <c:pt idx="5">
                  <c:v>0.915000</c:v>
                </c:pt>
                <c:pt idx="6">
                  <c:v>0.956667</c:v>
                </c:pt>
                <c:pt idx="7">
                  <c:v>0.998333</c:v>
                </c:pt>
                <c:pt idx="8">
                  <c:v>1.040000</c:v>
                </c:pt>
                <c:pt idx="9">
                  <c:v>1.081667</c:v>
                </c:pt>
                <c:pt idx="10">
                  <c:v>1.123333</c:v>
                </c:pt>
                <c:pt idx="11">
                  <c:v>1.165000</c:v>
                </c:pt>
                <c:pt idx="12">
                  <c:v>1.206667</c:v>
                </c:pt>
                <c:pt idx="13">
                  <c:v>1.248333</c:v>
                </c:pt>
                <c:pt idx="14">
                  <c:v>1.290000</c:v>
                </c:pt>
                <c:pt idx="15">
                  <c:v>1.330000</c:v>
                </c:pt>
                <c:pt idx="16">
                  <c:v>1.371667</c:v>
                </c:pt>
                <c:pt idx="17">
                  <c:v>1.413333</c:v>
                </c:pt>
              </c:numCache>
            </c:numRef>
          </c:xVal>
          <c:yVal>
            <c:numRef>
              <c:f>Sheet1!$C$2:$C$32</c:f>
              <c:numCache>
                <c:ptCount val="18"/>
                <c:pt idx="0">
                  <c:v>3.477073</c:v>
                </c:pt>
                <c:pt idx="1">
                  <c:v>2.805365</c:v>
                </c:pt>
                <c:pt idx="2">
                  <c:v>2.449755</c:v>
                </c:pt>
                <c:pt idx="3">
                  <c:v>1.936099</c:v>
                </c:pt>
                <c:pt idx="4">
                  <c:v>1.659512</c:v>
                </c:pt>
                <c:pt idx="5">
                  <c:v>1.145854</c:v>
                </c:pt>
                <c:pt idx="6">
                  <c:v>0.790243</c:v>
                </c:pt>
                <c:pt idx="7">
                  <c:v>0.513659</c:v>
                </c:pt>
                <c:pt idx="8">
                  <c:v>0.000000</c:v>
                </c:pt>
                <c:pt idx="9">
                  <c:v>-0.158049</c:v>
                </c:pt>
                <c:pt idx="10">
                  <c:v>-0.592684</c:v>
                </c:pt>
                <c:pt idx="11">
                  <c:v>-0.908780</c:v>
                </c:pt>
                <c:pt idx="12">
                  <c:v>-1.461951</c:v>
                </c:pt>
                <c:pt idx="13">
                  <c:v>-1.857074</c:v>
                </c:pt>
                <c:pt idx="14">
                  <c:v>-2.291705</c:v>
                </c:pt>
                <c:pt idx="15">
                  <c:v>-2.634148</c:v>
                </c:pt>
                <c:pt idx="16">
                  <c:v>-3.081951</c:v>
                </c:pt>
                <c:pt idx="17">
                  <c:v>-3.398046</c:v>
                </c:pt>
              </c:numCache>
            </c:numRef>
          </c:yVal>
          <c:smooth val="0"/>
        </c:ser>
        <c:axId val="0"/>
        <c:axId val="1"/>
      </c:scatterChart>
      <c:valAx>
        <c:axId val="0"/>
        <c:scaling>
          <c:orientation val="minMax"/>
          <c:max val="1.5"/>
          <c:min val="0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0"/>
              <a:lstStyle/>
              <a:p>
                <a:pPr lvl="0">
                  <a:def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defRPr>
                </a:pPr>
                <a:r>
                  <a: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rPr>
                  <a:t>time elapsed (s)</a:t>
                </a:r>
              </a:p>
            </c:rich>
          </c:tx>
          <c:layout/>
          <c:overlay val="1"/>
        </c:title>
        <c:numFmt formatCode="0.0" sourceLinked="1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100" u="none">
                <a:solidFill>
                  <a:srgbClr val="000000"/>
                </a:solidFill>
                <a:effectLst/>
                <a:latin typeface="Helvetica Neue"/>
              </a:defRPr>
            </a:pPr>
          </a:p>
        </c:txPr>
        <c:crossAx val="1"/>
        <c:crosses val="autoZero"/>
        <c:crossBetween val="between"/>
        <c:majorUnit val="0.5"/>
        <c:minorUnit val="0.25"/>
      </c:valAx>
      <c:valAx>
        <c:axId val="1"/>
        <c:scaling>
          <c:orientation val="minMax"/>
          <c:max val="3"/>
          <c:min val="-4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defRPr>
                </a:pPr>
                <a:r>
                  <a: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rPr>
                  <a:t>Velocity (m/s)</a:t>
                </a:r>
              </a:p>
            </c:rich>
          </c:tx>
          <c:layout/>
          <c:overlay val="1"/>
        </c:title>
        <c:numFmt formatCode="0.0" sourceLinked="1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100" u="none">
                <a:solidFill>
                  <a:srgbClr val="000000"/>
                </a:solidFill>
                <a:effectLst/>
                <a:latin typeface="Helvetica Neue"/>
              </a:defRPr>
            </a:pPr>
          </a:p>
        </c:txPr>
        <c:crossAx val="0"/>
        <c:crosses val="min"/>
        <c:crossBetween val="between"/>
        <c:majorUnit val="3.5"/>
        <c:minorUnit val="1.7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1700" u="none">
                <a:solidFill>
                  <a:srgbClr val="000000"/>
                </a:solidFill>
                <a:effectLst/>
                <a:latin typeface="Helvetica Neue"/>
              </a:defRPr>
            </a:pPr>
            <a:r>
              <a:rPr b="1" i="0" strike="noStrike" sz="1700" u="none">
                <a:solidFill>
                  <a:srgbClr val="000000"/>
                </a:solidFill>
                <a:effectLst/>
                <a:latin typeface="Helvetica Neue"/>
              </a:rPr>
              <a:t>Velocity vs. time</a:t>
            </a:r>
          </a:p>
        </c:rich>
      </c:tx>
      <c:layout>
        <c:manualLayout>
          <c:xMode val="edge"/>
          <c:yMode val="edge"/>
          <c:x val="0.407339"/>
          <c:y val="0.005"/>
          <c:w val="0.185323"/>
          <c:h val="0.0577873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783764"/>
          <c:y val="0.0577873"/>
          <c:w val="0.910095"/>
          <c:h val="0.85792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 idx="0">
                  <c:v>Untitled 1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50800" cap="flat">
                <a:solidFill>
                  <a:srgbClr val="3B6C9D"/>
                </a:solidFill>
                <a:prstDash val="solid"/>
                <a:miter lim="400000"/>
              </a:ln>
              <a:effectLst/>
            </c:spPr>
          </c:marker>
          <c:dLbls>
            <c:txPr>
              <a:bodyPr/>
              <a:lstStyle/>
              <a:p>
                <a:pPr lvl="0">
                  <a:defRPr b="0" i="0" strike="noStrike" sz="11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Neue"/>
                  </a:defRPr>
                </a:pPr>
                <a:r>
                  <a:rPr b="0" i="0" strike="noStrike" sz="11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Neue"/>
                  </a:rPr>
                  <a:t/>
                </a: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trendline>
            <c:spPr>
              <a:noFill/>
              <a:ln w="25400" cap="flat">
                <a:solidFill>
                  <a:srgbClr val="E32400"/>
                </a:solidFill>
                <a:prstDash val="solid"/>
                <a:miter lim="400000"/>
              </a:ln>
              <a:effectLst>
                <a:outerShdw sx="100000" sy="100000" kx="0" ky="0" algn="tl" rotWithShape="1" blurRad="12700" dist="25400" dir="7320000">
                  <a:srgbClr val="4F8CCA">
                    <a:alpha val="25000"/>
                  </a:srgbClr>
                </a:outerShdw>
              </a:effectLst>
            </c:spPr>
            <c:trendlineType val="linear"/>
            <c:forward val="0"/>
            <c:backward val="0"/>
            <c:dispRSqr val="1"/>
            <c:dispEq val="1"/>
          </c:trendline>
          <c:xVal>
            <c:numRef>
              <c:f>Sheet1!$B$2:$B$32</c:f>
              <c:numCache>
                <c:ptCount val="18"/>
                <c:pt idx="0">
                  <c:v>0.706667</c:v>
                </c:pt>
                <c:pt idx="1">
                  <c:v>0.748333</c:v>
                </c:pt>
                <c:pt idx="2">
                  <c:v>0.790000</c:v>
                </c:pt>
                <c:pt idx="3">
                  <c:v>0.831667</c:v>
                </c:pt>
                <c:pt idx="4">
                  <c:v>0.873333</c:v>
                </c:pt>
                <c:pt idx="5">
                  <c:v>0.915000</c:v>
                </c:pt>
                <c:pt idx="6">
                  <c:v>0.956667</c:v>
                </c:pt>
                <c:pt idx="7">
                  <c:v>0.998333</c:v>
                </c:pt>
                <c:pt idx="8">
                  <c:v>1.040000</c:v>
                </c:pt>
                <c:pt idx="9">
                  <c:v>1.081667</c:v>
                </c:pt>
                <c:pt idx="10">
                  <c:v>1.123333</c:v>
                </c:pt>
                <c:pt idx="11">
                  <c:v>1.165000</c:v>
                </c:pt>
                <c:pt idx="12">
                  <c:v>1.206667</c:v>
                </c:pt>
                <c:pt idx="13">
                  <c:v>1.248333</c:v>
                </c:pt>
                <c:pt idx="14">
                  <c:v>1.290000</c:v>
                </c:pt>
                <c:pt idx="15">
                  <c:v>1.330000</c:v>
                </c:pt>
                <c:pt idx="16">
                  <c:v>1.371667</c:v>
                </c:pt>
                <c:pt idx="17">
                  <c:v>1.413333</c:v>
                </c:pt>
              </c:numCache>
            </c:numRef>
          </c:xVal>
          <c:yVal>
            <c:numRef>
              <c:f>Sheet1!$C$2:$C$32</c:f>
              <c:numCache>
                <c:ptCount val="18"/>
                <c:pt idx="0">
                  <c:v>3.477073</c:v>
                </c:pt>
                <c:pt idx="1">
                  <c:v>2.805365</c:v>
                </c:pt>
                <c:pt idx="2">
                  <c:v>2.449755</c:v>
                </c:pt>
                <c:pt idx="3">
                  <c:v>1.936099</c:v>
                </c:pt>
                <c:pt idx="4">
                  <c:v>1.659512</c:v>
                </c:pt>
                <c:pt idx="5">
                  <c:v>1.145854</c:v>
                </c:pt>
                <c:pt idx="6">
                  <c:v>0.790243</c:v>
                </c:pt>
                <c:pt idx="7">
                  <c:v>0.513659</c:v>
                </c:pt>
                <c:pt idx="8">
                  <c:v>0.000000</c:v>
                </c:pt>
                <c:pt idx="9">
                  <c:v>-0.158049</c:v>
                </c:pt>
                <c:pt idx="10">
                  <c:v>-0.592684</c:v>
                </c:pt>
                <c:pt idx="11">
                  <c:v>-0.908780</c:v>
                </c:pt>
                <c:pt idx="12">
                  <c:v>-1.461951</c:v>
                </c:pt>
                <c:pt idx="13">
                  <c:v>-1.857074</c:v>
                </c:pt>
                <c:pt idx="14">
                  <c:v>-2.291705</c:v>
                </c:pt>
                <c:pt idx="15">
                  <c:v>-2.634148</c:v>
                </c:pt>
                <c:pt idx="16">
                  <c:v>-3.081951</c:v>
                </c:pt>
                <c:pt idx="17">
                  <c:v>-3.398046</c:v>
                </c:pt>
              </c:numCache>
            </c:numRef>
          </c:yVal>
          <c:smooth val="0"/>
        </c:ser>
        <c:axId val="0"/>
        <c:axId val="1"/>
      </c:scatterChart>
      <c:valAx>
        <c:axId val="0"/>
        <c:scaling>
          <c:orientation val="minMax"/>
          <c:max val="1.5"/>
          <c:min val="0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0"/>
              <a:lstStyle/>
              <a:p>
                <a:pPr lvl="0">
                  <a:def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defRPr>
                </a:pPr>
                <a:r>
                  <a: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rPr>
                  <a:t>time elapsed (s)</a:t>
                </a:r>
              </a:p>
            </c:rich>
          </c:tx>
          <c:layout/>
          <c:overlay val="1"/>
        </c:title>
        <c:numFmt formatCode="0.0" sourceLinked="1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100" u="none">
                <a:solidFill>
                  <a:srgbClr val="000000"/>
                </a:solidFill>
                <a:effectLst/>
                <a:latin typeface="Helvetica Neue"/>
              </a:defRPr>
            </a:pPr>
          </a:p>
        </c:txPr>
        <c:crossAx val="1"/>
        <c:crosses val="autoZero"/>
        <c:crossBetween val="between"/>
        <c:majorUnit val="0.5"/>
        <c:minorUnit val="0.25"/>
      </c:valAx>
      <c:valAx>
        <c:axId val="1"/>
        <c:scaling>
          <c:orientation val="minMax"/>
          <c:max val="3"/>
          <c:min val="-4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defRPr>
                </a:pPr>
                <a:r>
                  <a:rPr b="0" i="0" strike="noStrike" sz="1600" u="none">
                    <a:solidFill>
                      <a:srgbClr val="000000"/>
                    </a:solidFill>
                    <a:effectLst/>
                    <a:latin typeface="Helvetica Neue"/>
                  </a:rPr>
                  <a:t>Velocity (m/s)</a:t>
                </a:r>
              </a:p>
            </c:rich>
          </c:tx>
          <c:layout/>
          <c:overlay val="1"/>
        </c:title>
        <c:numFmt formatCode="0.0" sourceLinked="1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100" u="none">
                <a:solidFill>
                  <a:srgbClr val="000000"/>
                </a:solidFill>
                <a:effectLst/>
                <a:latin typeface="Helvetica Neue"/>
              </a:defRPr>
            </a:pPr>
          </a:p>
        </c:txPr>
        <c:crossAx val="0"/>
        <c:crosses val="min"/>
        <c:crossBetween val="between"/>
        <c:majorUnit val="3.5"/>
        <c:minorUnit val="1.7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1400">
        <a:latin typeface="Lucida Grande"/>
        <a:ea typeface="Lucida Grande"/>
        <a:cs typeface="Lucida Grande"/>
        <a:sym typeface="Lucida Grande"/>
      </a:defRPr>
    </a:lvl1pPr>
    <a:lvl2pPr indent="228600" defTabSz="457200">
      <a:defRPr sz="1400">
        <a:latin typeface="Lucida Grande"/>
        <a:ea typeface="Lucida Grande"/>
        <a:cs typeface="Lucida Grande"/>
        <a:sym typeface="Lucida Grande"/>
      </a:defRPr>
    </a:lvl2pPr>
    <a:lvl3pPr indent="457200" defTabSz="457200">
      <a:defRPr sz="1400">
        <a:latin typeface="Lucida Grande"/>
        <a:ea typeface="Lucida Grande"/>
        <a:cs typeface="Lucida Grande"/>
        <a:sym typeface="Lucida Grande"/>
      </a:defRPr>
    </a:lvl3pPr>
    <a:lvl4pPr indent="685800" defTabSz="457200">
      <a:defRPr sz="1400">
        <a:latin typeface="Lucida Grande"/>
        <a:ea typeface="Lucida Grande"/>
        <a:cs typeface="Lucida Grande"/>
        <a:sym typeface="Lucida Grande"/>
      </a:defRPr>
    </a:lvl4pPr>
    <a:lvl5pPr indent="914400" defTabSz="457200">
      <a:defRPr sz="1400">
        <a:latin typeface="Lucida Grande"/>
        <a:ea typeface="Lucida Grande"/>
        <a:cs typeface="Lucida Grande"/>
        <a:sym typeface="Lucida Grande"/>
      </a:defRPr>
    </a:lvl5pPr>
    <a:lvl6pPr indent="1143000" defTabSz="457200">
      <a:defRPr sz="1400">
        <a:latin typeface="Lucida Grande"/>
        <a:ea typeface="Lucida Grande"/>
        <a:cs typeface="Lucida Grande"/>
        <a:sym typeface="Lucida Grande"/>
      </a:defRPr>
    </a:lvl6pPr>
    <a:lvl7pPr indent="1371600" defTabSz="457200">
      <a:defRPr sz="1400">
        <a:latin typeface="Lucida Grande"/>
        <a:ea typeface="Lucida Grande"/>
        <a:cs typeface="Lucida Grande"/>
        <a:sym typeface="Lucida Grande"/>
      </a:defRPr>
    </a:lvl7pPr>
    <a:lvl8pPr indent="1600200" defTabSz="457200">
      <a:defRPr sz="1400">
        <a:latin typeface="Lucida Grande"/>
        <a:ea typeface="Lucida Grande"/>
        <a:cs typeface="Lucida Grande"/>
        <a:sym typeface="Lucida Grande"/>
      </a:defRPr>
    </a:lvl8pPr>
    <a:lvl9pPr indent="1828800" defTabSz="45720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990600" y="1600200"/>
            <a:ext cx="8178800" cy="2235200"/>
          </a:xfrm>
          <a:prstGeom prst="rect">
            <a:avLst/>
          </a:prstGeom>
          <a:effectLst>
            <a:outerShdw sx="100000" sy="100000" kx="0" ky="0" algn="b" rotWithShape="0" blurRad="12700" dist="50800" dir="13500000">
              <a:srgbClr val="424242"/>
            </a:outerShdw>
          </a:effectLst>
        </p:spPr>
        <p:txBody>
          <a:bodyPr anchor="b"/>
          <a:lstStyle>
            <a:lvl1pPr>
              <a:lnSpc>
                <a:spcPct val="100000"/>
              </a:lnSpc>
              <a:defRPr spc="0" sz="7200">
                <a:solidFill>
                  <a:srgbClr val="FFFC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CF5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990600" y="3924300"/>
            <a:ext cx="8178800" cy="1104900"/>
          </a:xfrm>
          <a:prstGeom prst="rect">
            <a:avLst/>
          </a:prstGeom>
          <a:effectLst>
            <a:outerShdw sx="100000" sy="100000" kx="0" ky="0" algn="b" rotWithShape="0" blurRad="12700" dist="50800" dir="13500000">
              <a:srgbClr val="424242"/>
            </a:outerShdw>
          </a:effectLst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pc="1162" sz="2800">
                <a:solidFill>
                  <a:srgbClr val="FFFEFB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pc="1162" sz="2800">
                <a:solidFill>
                  <a:srgbClr val="FFFEFB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pc="1162" sz="2800">
                <a:solidFill>
                  <a:srgbClr val="FFFEFB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pc="1162" sz="2800">
                <a:solidFill>
                  <a:srgbClr val="FFFEFB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pc="1162" sz="2800">
                <a:solidFill>
                  <a:srgbClr val="FFFEFB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1162" sz="2800">
                <a:solidFill>
                  <a:srgbClr val="FFFEFB"/>
                </a:solidFill>
              </a:rPr>
              <a:t>Body Level One</a:t>
            </a:r>
            <a:endParaRPr spc="1162" sz="2800">
              <a:solidFill>
                <a:srgbClr val="FFFEFB"/>
              </a:solidFill>
            </a:endParaRPr>
          </a:p>
          <a:p>
            <a:pPr lvl="1">
              <a:defRPr spc="0" sz="1800">
                <a:solidFill>
                  <a:srgbClr val="000000"/>
                </a:solidFill>
              </a:defRPr>
            </a:pPr>
            <a:r>
              <a:rPr spc="1162" sz="2800">
                <a:solidFill>
                  <a:srgbClr val="FFFEFB"/>
                </a:solidFill>
              </a:rPr>
              <a:t>Body Level Two</a:t>
            </a:r>
            <a:endParaRPr spc="1162" sz="2800">
              <a:solidFill>
                <a:srgbClr val="FFFEFB"/>
              </a:solidFill>
            </a:endParaRPr>
          </a:p>
          <a:p>
            <a:pPr lvl="2">
              <a:defRPr spc="0" sz="1800">
                <a:solidFill>
                  <a:srgbClr val="000000"/>
                </a:solidFill>
              </a:defRPr>
            </a:pPr>
            <a:r>
              <a:rPr spc="1162" sz="2800">
                <a:solidFill>
                  <a:srgbClr val="FFFEFB"/>
                </a:solidFill>
              </a:rPr>
              <a:t>Body Level Three</a:t>
            </a:r>
            <a:endParaRPr spc="1162" sz="2800">
              <a:solidFill>
                <a:srgbClr val="FFFEFB"/>
              </a:solidFill>
            </a:endParaRPr>
          </a:p>
          <a:p>
            <a:pPr lvl="3">
              <a:defRPr spc="0" sz="1800">
                <a:solidFill>
                  <a:srgbClr val="000000"/>
                </a:solidFill>
              </a:defRPr>
            </a:pPr>
            <a:r>
              <a:rPr spc="1162" sz="2800">
                <a:solidFill>
                  <a:srgbClr val="FFFEFB"/>
                </a:solidFill>
              </a:rPr>
              <a:t>Body Level Four</a:t>
            </a:r>
            <a:endParaRPr spc="1162" sz="2800">
              <a:solidFill>
                <a:srgbClr val="FFFEFB"/>
              </a:solidFill>
            </a:endParaRPr>
          </a:p>
          <a:p>
            <a:pPr lvl="4">
              <a:defRPr spc="0" sz="1800">
                <a:solidFill>
                  <a:srgbClr val="000000"/>
                </a:solidFill>
              </a:defRPr>
            </a:pPr>
            <a:r>
              <a:rPr spc="1162" sz="2800">
                <a:solidFill>
                  <a:srgbClr val="FFFEF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45" sz="6000">
                <a:solidFill>
                  <a:srgbClr val="7E8A98"/>
                </a:solidFill>
              </a:rP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990600" y="1854200"/>
            <a:ext cx="3937000" cy="5143500"/>
          </a:xfrm>
          <a:prstGeom prst="rect">
            <a:avLst/>
          </a:prstGeom>
        </p:spPr>
        <p:txBody>
          <a:bodyPr/>
          <a:lstStyle>
            <a:lvl1pPr marL="506764" indent="-252764">
              <a:spcBef>
                <a:spcPts val="3900"/>
              </a:spcBef>
              <a:buBlip>
                <a:blip r:embed="rId2"/>
              </a:buBlip>
              <a:defRPr sz="2600"/>
            </a:lvl1pPr>
            <a:lvl2pPr marL="849664" indent="-252764">
              <a:spcBef>
                <a:spcPts val="3900"/>
              </a:spcBef>
              <a:buBlip>
                <a:blip r:embed="rId2"/>
              </a:buBlip>
              <a:defRPr sz="2600"/>
            </a:lvl2pPr>
            <a:lvl3pPr marL="1192564" indent="-252764">
              <a:spcBef>
                <a:spcPts val="3900"/>
              </a:spcBef>
              <a:buBlip>
                <a:blip r:embed="rId2"/>
              </a:buBlip>
              <a:defRPr sz="2600"/>
            </a:lvl3pPr>
            <a:lvl4pPr marL="1548164" indent="-252764">
              <a:spcBef>
                <a:spcPts val="3900"/>
              </a:spcBef>
              <a:buBlip>
                <a:blip r:embed="rId2"/>
              </a:buBlip>
              <a:defRPr sz="2600"/>
            </a:lvl4pPr>
            <a:lvl5pPr marL="1891064" indent="-252764">
              <a:spcBef>
                <a:spcPts val="39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/>
            </a:pPr>
            <a:r>
              <a:rPr sz="2600"/>
              <a:t>Body Level One</a:t>
            </a:r>
            <a:endParaRPr sz="2600"/>
          </a:p>
          <a:p>
            <a:pPr lvl="1">
              <a:defRPr sz="1800"/>
            </a:pPr>
            <a:r>
              <a:rPr sz="2600"/>
              <a:t>Body Level Two</a:t>
            </a:r>
            <a:endParaRPr sz="2600"/>
          </a:p>
          <a:p>
            <a:pPr lvl="2">
              <a:defRPr sz="1800"/>
            </a:pPr>
            <a:r>
              <a:rPr sz="2600"/>
              <a:t>Body Level Three</a:t>
            </a:r>
            <a:endParaRPr sz="2600"/>
          </a:p>
          <a:p>
            <a:pPr lvl="3">
              <a:defRPr sz="1800"/>
            </a:pPr>
            <a:r>
              <a:rPr sz="2600"/>
              <a:t>Body Level Four</a:t>
            </a:r>
            <a:endParaRPr sz="2600"/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45" sz="6000">
                <a:solidFill>
                  <a:srgbClr val="7E8A98"/>
                </a:solidFill>
              </a:rP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990600" y="1854200"/>
            <a:ext cx="3937000" cy="5143500"/>
          </a:xfrm>
          <a:prstGeom prst="rect">
            <a:avLst/>
          </a:prstGeom>
        </p:spPr>
        <p:txBody>
          <a:bodyPr/>
          <a:lstStyle>
            <a:lvl1pPr marL="506764" indent="-252764">
              <a:spcBef>
                <a:spcPts val="3900"/>
              </a:spcBef>
              <a:buBlip>
                <a:blip r:embed="rId2"/>
              </a:buBlip>
              <a:defRPr sz="2600"/>
            </a:lvl1pPr>
            <a:lvl2pPr marL="849664" indent="-252764">
              <a:spcBef>
                <a:spcPts val="3900"/>
              </a:spcBef>
              <a:buBlip>
                <a:blip r:embed="rId2"/>
              </a:buBlip>
              <a:defRPr sz="2600"/>
            </a:lvl2pPr>
            <a:lvl3pPr marL="1192564" indent="-252764">
              <a:spcBef>
                <a:spcPts val="3900"/>
              </a:spcBef>
              <a:buBlip>
                <a:blip r:embed="rId2"/>
              </a:buBlip>
              <a:defRPr sz="2600"/>
            </a:lvl3pPr>
            <a:lvl4pPr marL="1548164" indent="-252764">
              <a:spcBef>
                <a:spcPts val="3900"/>
              </a:spcBef>
              <a:buBlip>
                <a:blip r:embed="rId2"/>
              </a:buBlip>
              <a:defRPr sz="2600"/>
            </a:lvl4pPr>
            <a:lvl5pPr marL="1891064" indent="-252764">
              <a:spcBef>
                <a:spcPts val="39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/>
            </a:pPr>
            <a:r>
              <a:rPr sz="2600"/>
              <a:t>Body Level One</a:t>
            </a:r>
            <a:endParaRPr sz="2600"/>
          </a:p>
          <a:p>
            <a:pPr lvl="1">
              <a:defRPr sz="1800"/>
            </a:pPr>
            <a:r>
              <a:rPr sz="2600"/>
              <a:t>Body Level Two</a:t>
            </a:r>
            <a:endParaRPr sz="2600"/>
          </a:p>
          <a:p>
            <a:pPr lvl="2">
              <a:defRPr sz="1800"/>
            </a:pPr>
            <a:r>
              <a:rPr sz="2600"/>
              <a:t>Body Level Three</a:t>
            </a:r>
            <a:endParaRPr sz="2600"/>
          </a:p>
          <a:p>
            <a:pPr lvl="3">
              <a:defRPr sz="1800"/>
            </a:pPr>
            <a:r>
              <a:rPr sz="2600"/>
              <a:t>Body Level Four</a:t>
            </a:r>
            <a:endParaRPr sz="2600"/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45" sz="6000">
                <a:solidFill>
                  <a:srgbClr val="7E8A98"/>
                </a:solidFill>
              </a:rPr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6070600" y="1854200"/>
            <a:ext cx="3098800" cy="5143500"/>
          </a:xfrm>
          <a:prstGeom prst="rect">
            <a:avLst/>
          </a:prstGeom>
        </p:spPr>
        <p:txBody>
          <a:bodyPr/>
          <a:lstStyle>
            <a:lvl1pPr marL="506764" indent="-252764">
              <a:spcBef>
                <a:spcPts val="3900"/>
              </a:spcBef>
              <a:buBlip>
                <a:blip r:embed="rId2"/>
              </a:buBlip>
              <a:defRPr sz="2600"/>
            </a:lvl1pPr>
            <a:lvl2pPr marL="849664" indent="-252764">
              <a:spcBef>
                <a:spcPts val="3900"/>
              </a:spcBef>
              <a:buBlip>
                <a:blip r:embed="rId2"/>
              </a:buBlip>
              <a:defRPr sz="2600"/>
            </a:lvl2pPr>
            <a:lvl3pPr marL="1192564" indent="-252764">
              <a:spcBef>
                <a:spcPts val="3900"/>
              </a:spcBef>
              <a:buBlip>
                <a:blip r:embed="rId2"/>
              </a:buBlip>
              <a:defRPr sz="2600"/>
            </a:lvl3pPr>
            <a:lvl4pPr marL="1548164" indent="-252764">
              <a:spcBef>
                <a:spcPts val="3900"/>
              </a:spcBef>
              <a:buBlip>
                <a:blip r:embed="rId2"/>
              </a:buBlip>
              <a:defRPr sz="2600"/>
            </a:lvl4pPr>
            <a:lvl5pPr marL="1891064" indent="-252764">
              <a:spcBef>
                <a:spcPts val="39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/>
            </a:pPr>
            <a:r>
              <a:rPr sz="2600"/>
              <a:t>Body Level One</a:t>
            </a:r>
            <a:endParaRPr sz="2600"/>
          </a:p>
          <a:p>
            <a:pPr lvl="1">
              <a:defRPr sz="1800"/>
            </a:pPr>
            <a:r>
              <a:rPr sz="2600"/>
              <a:t>Body Level Two</a:t>
            </a:r>
            <a:endParaRPr sz="2600"/>
          </a:p>
          <a:p>
            <a:pPr lvl="2">
              <a:defRPr sz="1800"/>
            </a:pPr>
            <a:r>
              <a:rPr sz="2600"/>
              <a:t>Body Level Three</a:t>
            </a:r>
            <a:endParaRPr sz="2600"/>
          </a:p>
          <a:p>
            <a:pPr lvl="3">
              <a:defRPr sz="1800"/>
            </a:pPr>
            <a:r>
              <a:rPr sz="2600"/>
              <a:t>Body Level Four</a:t>
            </a:r>
            <a:endParaRPr sz="2600"/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Alternate L">
    <p:bg>
      <p:bgPr>
        <a:solidFill>
          <a:srgbClr val="7F89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Watermark_photo-r-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>
            <p:ph type="title"/>
          </p:nvPr>
        </p:nvSpPr>
        <p:spPr>
          <a:xfrm>
            <a:off x="571500" y="203200"/>
            <a:ext cx="7226300" cy="1562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45" sz="6000">
                <a:solidFill>
                  <a:srgbClr val="7E8A98"/>
                </a:solidFill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571500" y="1854200"/>
            <a:ext cx="7226300" cy="51435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3000"/>
              <a:t>Body Level One</a:t>
            </a:r>
            <a:endParaRPr sz="3000"/>
          </a:p>
          <a:p>
            <a:pPr lvl="1">
              <a:defRPr sz="1800"/>
            </a:pPr>
            <a:r>
              <a:rPr sz="3000"/>
              <a:t>Body Level Two</a:t>
            </a:r>
            <a:endParaRPr sz="3000"/>
          </a:p>
          <a:p>
            <a:pPr lvl="2">
              <a:defRPr sz="1800"/>
            </a:pPr>
            <a:r>
              <a:rPr sz="3000"/>
              <a:t>Body Level Three</a:t>
            </a:r>
            <a:endParaRPr sz="3000"/>
          </a:p>
          <a:p>
            <a:pPr lvl="3">
              <a:defRPr sz="1800"/>
            </a:pPr>
            <a:r>
              <a:rPr sz="3000"/>
              <a:t>Body Level Four</a:t>
            </a:r>
            <a:endParaRPr sz="3000"/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Alternate R">
    <p:bg>
      <p:bgPr>
        <a:solidFill>
          <a:srgbClr val="7F89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Watermark_photo-l-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title"/>
          </p:nvPr>
        </p:nvSpPr>
        <p:spPr>
          <a:xfrm>
            <a:off x="2349500" y="203200"/>
            <a:ext cx="7226300" cy="1562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45" sz="6000">
                <a:solidFill>
                  <a:srgbClr val="7E8A98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2349500" y="1854200"/>
            <a:ext cx="7226300" cy="51435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3000"/>
              <a:t>Body Level One</a:t>
            </a:r>
            <a:endParaRPr sz="3000"/>
          </a:p>
          <a:p>
            <a:pPr lvl="1">
              <a:defRPr sz="1800"/>
            </a:pPr>
            <a:r>
              <a:rPr sz="3000"/>
              <a:t>Body Level Two</a:t>
            </a:r>
            <a:endParaRPr sz="3000"/>
          </a:p>
          <a:p>
            <a:pPr lvl="2">
              <a:defRPr sz="1800"/>
            </a:pPr>
            <a:r>
              <a:rPr sz="3000"/>
              <a:t>Body Level Three</a:t>
            </a:r>
            <a:endParaRPr sz="3000"/>
          </a:p>
          <a:p>
            <a:pPr lvl="3">
              <a:defRPr sz="1800"/>
            </a:pPr>
            <a:r>
              <a:rPr sz="3000"/>
              <a:t>Body Level Four</a:t>
            </a:r>
            <a:endParaRPr sz="3000"/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45" sz="6000">
                <a:solidFill>
                  <a:srgbClr val="7E8A98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/>
            </a:pPr>
            <a:r>
              <a:rPr sz="3000"/>
              <a:t>Body Level One</a:t>
            </a:r>
            <a:endParaRPr sz="3000"/>
          </a:p>
          <a:p>
            <a:pPr lvl="1">
              <a:defRPr sz="1800"/>
            </a:pPr>
            <a:r>
              <a:rPr sz="3000"/>
              <a:t>Body Level Two</a:t>
            </a:r>
            <a:endParaRPr sz="3000"/>
          </a:p>
          <a:p>
            <a:pPr lvl="2">
              <a:defRPr sz="1800"/>
            </a:pPr>
            <a:r>
              <a:rPr sz="3000"/>
              <a:t>Body Level Three</a:t>
            </a:r>
            <a:endParaRPr sz="3000"/>
          </a:p>
          <a:p>
            <a:pPr lvl="3">
              <a:defRPr sz="1800"/>
            </a:pPr>
            <a:r>
              <a:rPr sz="3000"/>
              <a:t>Body Level Four</a:t>
            </a:r>
            <a:endParaRPr sz="3000"/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45" sz="6000">
                <a:solidFill>
                  <a:srgbClr val="7E8A98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408940" anchor="t"/>
          <a:lstStyle>
            <a:lvl1pPr marL="506764" indent="-252764">
              <a:spcBef>
                <a:spcPts val="3900"/>
              </a:spcBef>
              <a:buBlip>
                <a:blip r:embed="rId2"/>
              </a:buBlip>
              <a:defRPr sz="2600"/>
            </a:lvl1pPr>
            <a:lvl2pPr marL="849664" indent="-252764">
              <a:spcBef>
                <a:spcPts val="3900"/>
              </a:spcBef>
              <a:buBlip>
                <a:blip r:embed="rId2"/>
              </a:buBlip>
              <a:defRPr sz="2600"/>
            </a:lvl2pPr>
            <a:lvl3pPr marL="1192564" indent="-252764">
              <a:spcBef>
                <a:spcPts val="3900"/>
              </a:spcBef>
              <a:buBlip>
                <a:blip r:embed="rId2"/>
              </a:buBlip>
              <a:defRPr sz="2600"/>
            </a:lvl3pPr>
            <a:lvl4pPr marL="1548164" indent="-252764">
              <a:spcBef>
                <a:spcPts val="3900"/>
              </a:spcBef>
              <a:buBlip>
                <a:blip r:embed="rId2"/>
              </a:buBlip>
              <a:defRPr sz="2600"/>
            </a:lvl4pPr>
            <a:lvl5pPr marL="1891064" indent="-252764">
              <a:spcBef>
                <a:spcPts val="39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/>
            </a:pPr>
            <a:r>
              <a:rPr sz="2600"/>
              <a:t>Body Level One</a:t>
            </a:r>
            <a:endParaRPr sz="2600"/>
          </a:p>
          <a:p>
            <a:pPr lvl="1">
              <a:defRPr sz="1800"/>
            </a:pPr>
            <a:r>
              <a:rPr sz="2600"/>
              <a:t>Body Level Two</a:t>
            </a:r>
            <a:endParaRPr sz="2600"/>
          </a:p>
          <a:p>
            <a:pPr lvl="2">
              <a:defRPr sz="1800"/>
            </a:pPr>
            <a:r>
              <a:rPr sz="2600"/>
              <a:t>Body Level Three</a:t>
            </a:r>
            <a:endParaRPr sz="2600"/>
          </a:p>
          <a:p>
            <a:pPr lvl="3">
              <a:defRPr sz="1800"/>
            </a:pPr>
            <a:r>
              <a:rPr sz="2600"/>
              <a:t>Body Level Four</a:t>
            </a:r>
            <a:endParaRPr sz="2600"/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body" idx="1"/>
          </p:nvPr>
        </p:nvSpPr>
        <p:spPr>
          <a:xfrm>
            <a:off x="990600" y="609600"/>
            <a:ext cx="8178800" cy="6388100"/>
          </a:xfrm>
          <a:prstGeom prst="rect">
            <a:avLst/>
          </a:prstGeom>
        </p:spPr>
        <p:txBody>
          <a:bodyPr/>
          <a:lstStyle>
            <a:lvl1pPr>
              <a:spcBef>
                <a:spcPts val="5100"/>
              </a:spcBef>
              <a:buBlip>
                <a:blip r:embed="rId2"/>
              </a:buBlip>
            </a:lvl1pPr>
            <a:lvl2pPr>
              <a:spcBef>
                <a:spcPts val="5100"/>
              </a:spcBef>
              <a:buBlip>
                <a:blip r:embed="rId2"/>
              </a:buBlip>
            </a:lvl2pPr>
            <a:lvl3pPr>
              <a:spcBef>
                <a:spcPts val="5100"/>
              </a:spcBef>
              <a:buBlip>
                <a:blip r:embed="rId2"/>
              </a:buBlip>
            </a:lvl3pPr>
            <a:lvl4pPr>
              <a:spcBef>
                <a:spcPts val="5100"/>
              </a:spcBef>
              <a:buBlip>
                <a:blip r:embed="rId2"/>
              </a:buBlip>
            </a:lvl4pPr>
            <a:lvl5pPr>
              <a:spcBef>
                <a:spcPts val="5100"/>
              </a:spcBef>
              <a:buBlip>
                <a:blip r:embed="rId2"/>
              </a:buBlip>
            </a:lvl5pPr>
          </a:lstStyle>
          <a:p>
            <a:pPr lvl="0">
              <a:defRPr sz="1800"/>
            </a:pPr>
            <a:r>
              <a:rPr sz="3000"/>
              <a:t>Body Level One</a:t>
            </a:r>
            <a:endParaRPr sz="3000"/>
          </a:p>
          <a:p>
            <a:pPr lvl="1">
              <a:defRPr sz="1800"/>
            </a:pPr>
            <a:r>
              <a:rPr sz="3000"/>
              <a:t>Body Level Two</a:t>
            </a:r>
            <a:endParaRPr sz="3000"/>
          </a:p>
          <a:p>
            <a:pPr lvl="2">
              <a:defRPr sz="1800"/>
            </a:pPr>
            <a:r>
              <a:rPr sz="3000"/>
              <a:t>Body Level Three</a:t>
            </a:r>
            <a:endParaRPr sz="3000"/>
          </a:p>
          <a:p>
            <a:pPr lvl="3">
              <a:defRPr sz="1800"/>
            </a:pPr>
            <a:r>
              <a:rPr sz="3000"/>
              <a:t>Body Level Four</a:t>
            </a:r>
            <a:endParaRPr sz="3000"/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45" sz="6000">
                <a:solidFill>
                  <a:srgbClr val="7E8A98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90600" y="2133600"/>
            <a:ext cx="8178800" cy="3340100"/>
          </a:xfrm>
          <a:prstGeom prst="rect">
            <a:avLst/>
          </a:prstGeom>
          <a:effectLst>
            <a:outerShdw sx="100000" sy="100000" kx="0" ky="0" algn="b" rotWithShape="0" blurRad="12700" dist="50800" dir="13500000">
              <a:srgbClr val="424242"/>
            </a:outerShdw>
          </a:effectLst>
        </p:spPr>
        <p:txBody>
          <a:bodyPr/>
          <a:lstStyle>
            <a:lvl1pPr>
              <a:lnSpc>
                <a:spcPct val="100000"/>
              </a:lnSpc>
              <a:defRPr spc="0" sz="7200">
                <a:solidFill>
                  <a:srgbClr val="FFFC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CF5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90600" y="5384800"/>
            <a:ext cx="8178800" cy="1651000"/>
          </a:xfrm>
          <a:prstGeom prst="rect">
            <a:avLst/>
          </a:prstGeom>
          <a:effectLst>
            <a:outerShdw sx="100000" sy="100000" kx="0" ky="0" algn="b" rotWithShape="0" blurRad="12700" dist="50800" dir="13500000">
              <a:srgbClr val="424242"/>
            </a:outerShdw>
          </a:effectLst>
        </p:spPr>
        <p:txBody>
          <a:bodyPr lIns="0" tIns="0" rIns="0" bIns="0"/>
          <a:lstStyle>
            <a:lvl1pPr>
              <a:lnSpc>
                <a:spcPct val="100000"/>
              </a:lnSpc>
              <a:defRPr spc="0">
                <a:solidFill>
                  <a:srgbClr val="FFFC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CF5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495300" y="1104900"/>
            <a:ext cx="4584700" cy="2578100"/>
          </a:xfrm>
          <a:prstGeom prst="rect">
            <a:avLst/>
          </a:prstGeom>
          <a:effectLst>
            <a:outerShdw sx="100000" sy="100000" kx="0" ky="0" algn="b" rotWithShape="0" blurRad="12700" dist="50800" dir="13500000">
              <a:srgbClr val="424242"/>
            </a:outerShdw>
          </a:effectLst>
        </p:spPr>
        <p:txBody>
          <a:bodyPr lIns="0" tIns="0" rIns="0" bIns="0" anchor="b"/>
          <a:lstStyle>
            <a:lvl1pPr>
              <a:lnSpc>
                <a:spcPct val="100000"/>
              </a:lnSpc>
              <a:defRPr spc="0" sz="5200">
                <a:solidFill>
                  <a:srgbClr val="FFFC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CF5"/>
                </a:solidFill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495300" y="3746500"/>
            <a:ext cx="4584700" cy="2578100"/>
          </a:xfrm>
          <a:prstGeom prst="rect">
            <a:avLst/>
          </a:prstGeom>
          <a:effectLst>
            <a:outerShdw sx="100000" sy="100000" kx="0" ky="0" algn="b" rotWithShape="0" blurRad="12700" dist="50800" dir="13500000">
              <a:srgbClr val="424242"/>
            </a:outerShdw>
          </a:effectLst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pc="1162" sz="2800">
                <a:solidFill>
                  <a:srgbClr val="FFFEFB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pc="1162" sz="2800">
                <a:solidFill>
                  <a:srgbClr val="FFFEFB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pc="1162" sz="2800">
                <a:solidFill>
                  <a:srgbClr val="FFFEFB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pc="1162" sz="2800">
                <a:solidFill>
                  <a:srgbClr val="FFFEFB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pc="1162" sz="2800">
                <a:solidFill>
                  <a:srgbClr val="FFFEFB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1162" sz="2800">
                <a:solidFill>
                  <a:srgbClr val="FFFEFB"/>
                </a:solidFill>
              </a:rPr>
              <a:t>Body Level One</a:t>
            </a:r>
            <a:endParaRPr spc="1162" sz="2800">
              <a:solidFill>
                <a:srgbClr val="FFFEFB"/>
              </a:solidFill>
            </a:endParaRPr>
          </a:p>
          <a:p>
            <a:pPr lvl="1">
              <a:defRPr spc="0" sz="1800">
                <a:solidFill>
                  <a:srgbClr val="000000"/>
                </a:solidFill>
              </a:defRPr>
            </a:pPr>
            <a:r>
              <a:rPr spc="1162" sz="2800">
                <a:solidFill>
                  <a:srgbClr val="FFFEFB"/>
                </a:solidFill>
              </a:rPr>
              <a:t>Body Level Two</a:t>
            </a:r>
            <a:endParaRPr spc="1162" sz="2800">
              <a:solidFill>
                <a:srgbClr val="FFFEFB"/>
              </a:solidFill>
            </a:endParaRPr>
          </a:p>
          <a:p>
            <a:pPr lvl="2">
              <a:defRPr spc="0" sz="1800">
                <a:solidFill>
                  <a:srgbClr val="000000"/>
                </a:solidFill>
              </a:defRPr>
            </a:pPr>
            <a:r>
              <a:rPr spc="1162" sz="2800">
                <a:solidFill>
                  <a:srgbClr val="FFFEFB"/>
                </a:solidFill>
              </a:rPr>
              <a:t>Body Level Three</a:t>
            </a:r>
            <a:endParaRPr spc="1162" sz="2800">
              <a:solidFill>
                <a:srgbClr val="FFFEFB"/>
              </a:solidFill>
            </a:endParaRPr>
          </a:p>
          <a:p>
            <a:pPr lvl="3">
              <a:defRPr spc="0" sz="1800">
                <a:solidFill>
                  <a:srgbClr val="000000"/>
                </a:solidFill>
              </a:defRPr>
            </a:pPr>
            <a:r>
              <a:rPr spc="1162" sz="2800">
                <a:solidFill>
                  <a:srgbClr val="FFFEFB"/>
                </a:solidFill>
              </a:rPr>
              <a:t>Body Level Four</a:t>
            </a:r>
            <a:endParaRPr spc="1162" sz="2800">
              <a:solidFill>
                <a:srgbClr val="FFFEFB"/>
              </a:solidFill>
            </a:endParaRPr>
          </a:p>
          <a:p>
            <a:pPr lvl="4">
              <a:defRPr spc="0" sz="1800">
                <a:solidFill>
                  <a:srgbClr val="000000"/>
                </a:solidFill>
              </a:defRPr>
            </a:pPr>
            <a:r>
              <a:rPr spc="1162" sz="2800">
                <a:solidFill>
                  <a:srgbClr val="FFFEF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90600" y="203200"/>
            <a:ext cx="8178800" cy="15621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25400" dir="2700000">
              <a:srgbClr val="FAF9F1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45" sz="6000">
                <a:solidFill>
                  <a:srgbClr val="7E8A98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90600" y="1854200"/>
            <a:ext cx="8178800" cy="514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3000"/>
              <a:t>Body Level One</a:t>
            </a:r>
            <a:endParaRPr sz="3000"/>
          </a:p>
          <a:p>
            <a:pPr lvl="1">
              <a:defRPr sz="1800"/>
            </a:pPr>
            <a:r>
              <a:rPr sz="3000"/>
              <a:t>Body Level Two</a:t>
            </a:r>
            <a:endParaRPr sz="3000"/>
          </a:p>
          <a:p>
            <a:pPr lvl="2">
              <a:defRPr sz="1800"/>
            </a:pPr>
            <a:r>
              <a:rPr sz="3000"/>
              <a:t>Body Level Three</a:t>
            </a:r>
            <a:endParaRPr sz="3000"/>
          </a:p>
          <a:p>
            <a:pPr lvl="3">
              <a:defRPr sz="1800"/>
            </a:pPr>
            <a:r>
              <a:rPr sz="3000"/>
              <a:t>Body Level Four</a:t>
            </a:r>
            <a:endParaRPr sz="3000"/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algn="ctr" defTabSz="457200">
        <a:lnSpc>
          <a:spcPct val="80000"/>
        </a:lnSpc>
        <a:defRPr spc="-145" sz="6000">
          <a:solidFill>
            <a:srgbClr val="7E8A98"/>
          </a:solidFill>
          <a:latin typeface="Copperplate"/>
          <a:ea typeface="Copperplate"/>
          <a:cs typeface="Copperplate"/>
          <a:sym typeface="Copperplate"/>
        </a:defRPr>
      </a:lvl1pPr>
      <a:lvl2pPr indent="228600" algn="ctr" defTabSz="457200">
        <a:lnSpc>
          <a:spcPct val="80000"/>
        </a:lnSpc>
        <a:defRPr spc="-145" sz="6000">
          <a:solidFill>
            <a:srgbClr val="7E8A98"/>
          </a:solidFill>
          <a:latin typeface="Copperplate"/>
          <a:ea typeface="Copperplate"/>
          <a:cs typeface="Copperplate"/>
          <a:sym typeface="Copperplate"/>
        </a:defRPr>
      </a:lvl2pPr>
      <a:lvl3pPr indent="457200" algn="ctr" defTabSz="457200">
        <a:lnSpc>
          <a:spcPct val="80000"/>
        </a:lnSpc>
        <a:defRPr spc="-145" sz="6000">
          <a:solidFill>
            <a:srgbClr val="7E8A98"/>
          </a:solidFill>
          <a:latin typeface="Copperplate"/>
          <a:ea typeface="Copperplate"/>
          <a:cs typeface="Copperplate"/>
          <a:sym typeface="Copperplate"/>
        </a:defRPr>
      </a:lvl3pPr>
      <a:lvl4pPr indent="685800" algn="ctr" defTabSz="457200">
        <a:lnSpc>
          <a:spcPct val="80000"/>
        </a:lnSpc>
        <a:defRPr spc="-145" sz="6000">
          <a:solidFill>
            <a:srgbClr val="7E8A98"/>
          </a:solidFill>
          <a:latin typeface="Copperplate"/>
          <a:ea typeface="Copperplate"/>
          <a:cs typeface="Copperplate"/>
          <a:sym typeface="Copperplate"/>
        </a:defRPr>
      </a:lvl4pPr>
      <a:lvl5pPr indent="914400" algn="ctr" defTabSz="457200">
        <a:lnSpc>
          <a:spcPct val="80000"/>
        </a:lnSpc>
        <a:defRPr spc="-145" sz="6000">
          <a:solidFill>
            <a:srgbClr val="7E8A98"/>
          </a:solidFill>
          <a:latin typeface="Copperplate"/>
          <a:ea typeface="Copperplate"/>
          <a:cs typeface="Copperplate"/>
          <a:sym typeface="Copperplate"/>
        </a:defRPr>
      </a:lvl5pPr>
      <a:lvl6pPr indent="1143000" algn="ctr" defTabSz="457200">
        <a:lnSpc>
          <a:spcPct val="80000"/>
        </a:lnSpc>
        <a:defRPr spc="-145" sz="6000">
          <a:solidFill>
            <a:srgbClr val="7E8A98"/>
          </a:solidFill>
          <a:latin typeface="Copperplate"/>
          <a:ea typeface="Copperplate"/>
          <a:cs typeface="Copperplate"/>
          <a:sym typeface="Copperplate"/>
        </a:defRPr>
      </a:lvl6pPr>
      <a:lvl7pPr indent="1371600" algn="ctr" defTabSz="457200">
        <a:lnSpc>
          <a:spcPct val="80000"/>
        </a:lnSpc>
        <a:defRPr spc="-145" sz="6000">
          <a:solidFill>
            <a:srgbClr val="7E8A98"/>
          </a:solidFill>
          <a:latin typeface="Copperplate"/>
          <a:ea typeface="Copperplate"/>
          <a:cs typeface="Copperplate"/>
          <a:sym typeface="Copperplate"/>
        </a:defRPr>
      </a:lvl7pPr>
      <a:lvl8pPr indent="1600200" algn="ctr" defTabSz="457200">
        <a:lnSpc>
          <a:spcPct val="80000"/>
        </a:lnSpc>
        <a:defRPr spc="-145" sz="6000">
          <a:solidFill>
            <a:srgbClr val="7E8A98"/>
          </a:solidFill>
          <a:latin typeface="Copperplate"/>
          <a:ea typeface="Copperplate"/>
          <a:cs typeface="Copperplate"/>
          <a:sym typeface="Copperplate"/>
        </a:defRPr>
      </a:lvl8pPr>
      <a:lvl9pPr indent="1828800" algn="ctr" defTabSz="457200">
        <a:lnSpc>
          <a:spcPct val="80000"/>
        </a:lnSpc>
        <a:defRPr spc="-145" sz="6000">
          <a:solidFill>
            <a:srgbClr val="7E8A98"/>
          </a:solidFill>
          <a:latin typeface="Copperplate"/>
          <a:ea typeface="Copperplate"/>
          <a:cs typeface="Copperplate"/>
          <a:sym typeface="Copperplate"/>
        </a:defRPr>
      </a:lvl9pPr>
    </p:titleStyle>
    <p:bodyStyle>
      <a:lvl1pPr marL="528614" indent="-274614" defTabSz="457200">
        <a:spcBef>
          <a:spcPts val="3100"/>
        </a:spcBef>
        <a:buSzPct val="48000"/>
        <a:buFont typeface="Gill Sans"/>
        <a:buBlip>
          <a:blip r:embed="rId3"/>
        </a:buBlip>
        <a:defRPr sz="3000">
          <a:latin typeface="+mn-lt"/>
          <a:ea typeface="+mn-ea"/>
          <a:cs typeface="+mn-cs"/>
          <a:sym typeface="Cochin"/>
        </a:defRPr>
      </a:lvl1pPr>
      <a:lvl2pPr marL="871514" indent="-274614" defTabSz="457200">
        <a:spcBef>
          <a:spcPts val="3100"/>
        </a:spcBef>
        <a:buSzPct val="48000"/>
        <a:buFont typeface="Gill Sans"/>
        <a:buBlip>
          <a:blip r:embed="rId3"/>
        </a:buBlip>
        <a:defRPr sz="3000">
          <a:latin typeface="+mn-lt"/>
          <a:ea typeface="+mn-ea"/>
          <a:cs typeface="+mn-cs"/>
          <a:sym typeface="Cochin"/>
        </a:defRPr>
      </a:lvl2pPr>
      <a:lvl3pPr marL="1214414" indent="-274614" defTabSz="457200">
        <a:spcBef>
          <a:spcPts val="3100"/>
        </a:spcBef>
        <a:buSzPct val="48000"/>
        <a:buFont typeface="Gill Sans"/>
        <a:buBlip>
          <a:blip r:embed="rId3"/>
        </a:buBlip>
        <a:defRPr sz="3000">
          <a:latin typeface="+mn-lt"/>
          <a:ea typeface="+mn-ea"/>
          <a:cs typeface="+mn-cs"/>
          <a:sym typeface="Cochin"/>
        </a:defRPr>
      </a:lvl3pPr>
      <a:lvl4pPr marL="1570014" indent="-274614" defTabSz="457200">
        <a:spcBef>
          <a:spcPts val="3100"/>
        </a:spcBef>
        <a:buSzPct val="48000"/>
        <a:buFont typeface="Gill Sans"/>
        <a:buBlip>
          <a:blip r:embed="rId3"/>
        </a:buBlip>
        <a:defRPr sz="3000">
          <a:latin typeface="+mn-lt"/>
          <a:ea typeface="+mn-ea"/>
          <a:cs typeface="+mn-cs"/>
          <a:sym typeface="Cochin"/>
        </a:defRPr>
      </a:lvl4pPr>
      <a:lvl5pPr marL="1912914" indent="-274614" defTabSz="457200">
        <a:spcBef>
          <a:spcPts val="3100"/>
        </a:spcBef>
        <a:buSzPct val="48000"/>
        <a:buFont typeface="Gill Sans"/>
        <a:buBlip>
          <a:blip r:embed="rId3"/>
        </a:buBlip>
        <a:defRPr sz="3000">
          <a:latin typeface="+mn-lt"/>
          <a:ea typeface="+mn-ea"/>
          <a:cs typeface="+mn-cs"/>
          <a:sym typeface="Cochin"/>
        </a:defRPr>
      </a:lvl5pPr>
      <a:lvl6pPr marL="2255814" indent="-274614" defTabSz="457200">
        <a:spcBef>
          <a:spcPts val="3100"/>
        </a:spcBef>
        <a:buSzPct val="48000"/>
        <a:buFont typeface="Gill Sans"/>
        <a:buBlip>
          <a:blip r:embed="rId3"/>
        </a:buBlip>
        <a:defRPr sz="3000">
          <a:latin typeface="+mn-lt"/>
          <a:ea typeface="+mn-ea"/>
          <a:cs typeface="+mn-cs"/>
          <a:sym typeface="Cochin"/>
        </a:defRPr>
      </a:lvl6pPr>
      <a:lvl7pPr marL="2598714" indent="-274614" defTabSz="457200">
        <a:spcBef>
          <a:spcPts val="3100"/>
        </a:spcBef>
        <a:buSzPct val="48000"/>
        <a:buFont typeface="Gill Sans"/>
        <a:buBlip>
          <a:blip r:embed="rId3"/>
        </a:buBlip>
        <a:defRPr sz="3000">
          <a:latin typeface="+mn-lt"/>
          <a:ea typeface="+mn-ea"/>
          <a:cs typeface="+mn-cs"/>
          <a:sym typeface="Cochin"/>
        </a:defRPr>
      </a:lvl7pPr>
      <a:lvl8pPr marL="2941614" indent="-274614" defTabSz="457200">
        <a:spcBef>
          <a:spcPts val="3100"/>
        </a:spcBef>
        <a:buSzPct val="48000"/>
        <a:buFont typeface="Gill Sans"/>
        <a:buBlip>
          <a:blip r:embed="rId3"/>
        </a:buBlip>
        <a:defRPr sz="3000">
          <a:latin typeface="+mn-lt"/>
          <a:ea typeface="+mn-ea"/>
          <a:cs typeface="+mn-cs"/>
          <a:sym typeface="Cochin"/>
        </a:defRPr>
      </a:lvl8pPr>
      <a:lvl9pPr marL="3284515" indent="-274615" defTabSz="457200">
        <a:spcBef>
          <a:spcPts val="3100"/>
        </a:spcBef>
        <a:buSzPct val="48000"/>
        <a:buFont typeface="Gill Sans"/>
        <a:buBlip>
          <a:blip r:embed="rId3"/>
        </a:buBlip>
        <a:defRPr sz="3000">
          <a:latin typeface="+mn-lt"/>
          <a:ea typeface="+mn-ea"/>
          <a:cs typeface="+mn-cs"/>
          <a:sym typeface="Cochin"/>
        </a:defRPr>
      </a:lvl9pPr>
    </p:bodyStyle>
    <p:otherStyle>
      <a:lvl1pPr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dropped_ball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626270" y="174773"/>
            <a:ext cx="4572001" cy="6096001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47"/>
          <p:cNvGraphicFramePr/>
          <p:nvPr/>
        </p:nvGraphicFramePr>
        <p:xfrm>
          <a:off x="330988" y="290869"/>
          <a:ext cx="9290299" cy="670809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49"/>
          <p:cNvGraphicFramePr/>
          <p:nvPr/>
        </p:nvGraphicFramePr>
        <p:xfrm>
          <a:off x="160979" y="76597"/>
          <a:ext cx="9479604" cy="716566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0" name="Shape 50"/>
          <p:cNvSpPr/>
          <p:nvPr/>
        </p:nvSpPr>
        <p:spPr>
          <a:xfrm>
            <a:off x="5583427" y="5397500"/>
            <a:ext cx="1721816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0">
              <a:defRPr sz="1800"/>
            </a:pPr>
            <a:r>
              <a:rPr sz="2800"/>
              <a:t>gives g~9.2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Chart 52"/>
          <p:cNvGraphicFramePr/>
          <p:nvPr/>
        </p:nvGraphicFramePr>
        <p:xfrm>
          <a:off x="267488" y="165866"/>
          <a:ext cx="9353799" cy="650489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Chart 54"/>
          <p:cNvGraphicFramePr/>
          <p:nvPr/>
        </p:nvGraphicFramePr>
        <p:xfrm>
          <a:off x="381788" y="165866"/>
          <a:ext cx="8972799" cy="707639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5" name="Shape 55"/>
          <p:cNvSpPr/>
          <p:nvPr/>
        </p:nvSpPr>
        <p:spPr>
          <a:xfrm>
            <a:off x="4427727" y="4940300"/>
            <a:ext cx="1721816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0">
              <a:defRPr sz="1800"/>
            </a:pPr>
            <a:r>
              <a:rPr sz="2800"/>
              <a:t>gives g~9.8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12700" dir="2700000">
              <a:srgbClr val="FFFFFF"/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A6D">
            <a:alpha val="35000"/>
          </a:srgbClr>
        </a:solidFill>
        <a:ln w="25400" cap="flat">
          <a:solidFill>
            <a:srgbClr val="818E9C"/>
          </a:solidFill>
          <a:prstDash val="solid"/>
          <a:miter lim="400000"/>
        </a:ln>
        <a:effectLst>
          <a:outerShdw sx="100000" sy="100000" kx="0" ky="0" algn="b" rotWithShape="0" blurRad="12700" dist="12700" dir="2700000">
            <a:srgbClr val="FFFFFF"/>
          </a:outerShdw>
        </a:effectLst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19242B"/>
            </a:solidFill>
            <a:effectLst>
              <a:outerShdw sx="100000" sy="100000" kx="0" ky="0" algn="b" rotWithShape="0" blurRad="12700" dist="12700" dir="2700000">
                <a:srgbClr val="FFFFFF"/>
              </a:outerShdw>
            </a:effectLst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18E9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12700" dir="2700000">
              <a:srgbClr val="FFFFFF"/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A6D">
            <a:alpha val="35000"/>
          </a:srgbClr>
        </a:solidFill>
        <a:ln w="25400" cap="flat">
          <a:solidFill>
            <a:srgbClr val="818E9C"/>
          </a:solidFill>
          <a:prstDash val="solid"/>
          <a:miter lim="400000"/>
        </a:ln>
        <a:effectLst>
          <a:outerShdw sx="100000" sy="100000" kx="0" ky="0" algn="b" rotWithShape="0" blurRad="12700" dist="12700" dir="2700000">
            <a:srgbClr val="FFFFFF"/>
          </a:outerShdw>
        </a:effectLst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19242B"/>
            </a:solidFill>
            <a:effectLst>
              <a:outerShdw sx="100000" sy="100000" kx="0" ky="0" algn="b" rotWithShape="0" blurRad="12700" dist="12700" dir="2700000">
                <a:srgbClr val="FFFFFF"/>
              </a:outerShdw>
            </a:effectLst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18E9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