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71"/>
  </p:notesMasterIdLst>
  <p:sldIdLst>
    <p:sldId id="256" r:id="rId2"/>
    <p:sldId id="859" r:id="rId3"/>
    <p:sldId id="851" r:id="rId4"/>
    <p:sldId id="852" r:id="rId5"/>
    <p:sldId id="854" r:id="rId6"/>
    <p:sldId id="257" r:id="rId7"/>
    <p:sldId id="258" r:id="rId8"/>
    <p:sldId id="298" r:id="rId9"/>
    <p:sldId id="311" r:id="rId10"/>
    <p:sldId id="272" r:id="rId11"/>
    <p:sldId id="855" r:id="rId12"/>
    <p:sldId id="273" r:id="rId13"/>
    <p:sldId id="274" r:id="rId14"/>
    <p:sldId id="275" r:id="rId15"/>
    <p:sldId id="276" r:id="rId16"/>
    <p:sldId id="277" r:id="rId17"/>
    <p:sldId id="279" r:id="rId18"/>
    <p:sldId id="259" r:id="rId19"/>
    <p:sldId id="269" r:id="rId20"/>
    <p:sldId id="853" r:id="rId21"/>
    <p:sldId id="260" r:id="rId22"/>
    <p:sldId id="856" r:id="rId23"/>
    <p:sldId id="299" r:id="rId24"/>
    <p:sldId id="261" r:id="rId25"/>
    <p:sldId id="285" r:id="rId26"/>
    <p:sldId id="286" r:id="rId27"/>
    <p:sldId id="287" r:id="rId28"/>
    <p:sldId id="289" r:id="rId29"/>
    <p:sldId id="312" r:id="rId30"/>
    <p:sldId id="290" r:id="rId31"/>
    <p:sldId id="291" r:id="rId32"/>
    <p:sldId id="292" r:id="rId33"/>
    <p:sldId id="294" r:id="rId34"/>
    <p:sldId id="300" r:id="rId35"/>
    <p:sldId id="262" r:id="rId36"/>
    <p:sldId id="293" r:id="rId37"/>
    <p:sldId id="857" r:id="rId38"/>
    <p:sldId id="295" r:id="rId39"/>
    <p:sldId id="302" r:id="rId40"/>
    <p:sldId id="303" r:id="rId41"/>
    <p:sldId id="301" r:id="rId42"/>
    <p:sldId id="263" r:id="rId43"/>
    <p:sldId id="313" r:id="rId44"/>
    <p:sldId id="296" r:id="rId45"/>
    <p:sldId id="841" r:id="rId46"/>
    <p:sldId id="842" r:id="rId47"/>
    <p:sldId id="843" r:id="rId48"/>
    <p:sldId id="844" r:id="rId49"/>
    <p:sldId id="846" r:id="rId50"/>
    <p:sldId id="845" r:id="rId51"/>
    <p:sldId id="847" r:id="rId52"/>
    <p:sldId id="848" r:id="rId53"/>
    <p:sldId id="849" r:id="rId54"/>
    <p:sldId id="264" r:id="rId55"/>
    <p:sldId id="297" r:id="rId56"/>
    <p:sldId id="271" r:id="rId57"/>
    <p:sldId id="266" r:id="rId58"/>
    <p:sldId id="267" r:id="rId59"/>
    <p:sldId id="265" r:id="rId60"/>
    <p:sldId id="850" r:id="rId61"/>
    <p:sldId id="268" r:id="rId62"/>
    <p:sldId id="858" r:id="rId63"/>
    <p:sldId id="304" r:id="rId64"/>
    <p:sldId id="305" r:id="rId65"/>
    <p:sldId id="306" r:id="rId66"/>
    <p:sldId id="307" r:id="rId67"/>
    <p:sldId id="308" r:id="rId68"/>
    <p:sldId id="309" r:id="rId69"/>
    <p:sldId id="310"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4"/>
    <p:restoredTop sz="94694"/>
  </p:normalViewPr>
  <p:slideViewPr>
    <p:cSldViewPr snapToGrid="0" snapToObjects="1">
      <p:cViewPr varScale="1">
        <p:scale>
          <a:sx n="108" d="100"/>
          <a:sy n="108" d="100"/>
        </p:scale>
        <p:origin x="200" y="472"/>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2F719-35D0-FB49-8907-D792F9B9EFA8}"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755C522E-3265-864F-A6E4-F7F39CCC1670}">
      <dgm:prSet phldrT="[Text]" custT="1"/>
      <dgm:spPr/>
      <dgm:t>
        <a:bodyPr/>
        <a:lstStyle/>
        <a:p>
          <a:r>
            <a:rPr lang="en-US" sz="800" dirty="0"/>
            <a:t>Planck-LED</a:t>
          </a:r>
        </a:p>
      </dgm:t>
    </dgm:pt>
    <dgm:pt modelId="{28E194D0-3CAF-6346-B0E9-CD5E52D5D912}" type="parTrans" cxnId="{2B21CC81-1981-3F42-AD04-457F288ABC9E}">
      <dgm:prSet/>
      <dgm:spPr/>
      <dgm:t>
        <a:bodyPr/>
        <a:lstStyle/>
        <a:p>
          <a:endParaRPr lang="en-US" sz="2400"/>
        </a:p>
      </dgm:t>
    </dgm:pt>
    <dgm:pt modelId="{C6165467-E278-EB4D-9241-C12569B78576}" type="sibTrans" cxnId="{2B21CC81-1981-3F42-AD04-457F288ABC9E}">
      <dgm:prSet/>
      <dgm:spPr/>
      <dgm:t>
        <a:bodyPr/>
        <a:lstStyle/>
        <a:p>
          <a:endParaRPr lang="en-US" sz="2400"/>
        </a:p>
      </dgm:t>
    </dgm:pt>
    <dgm:pt modelId="{AC1B9027-DB13-F247-9DA8-042662441A33}">
      <dgm:prSet phldrT="[Text]" custT="1"/>
      <dgm:spPr/>
      <dgm:t>
        <a:bodyPr/>
        <a:lstStyle/>
        <a:p>
          <a:r>
            <a:rPr lang="en-US" sz="800" dirty="0"/>
            <a:t>LEDs</a:t>
          </a:r>
        </a:p>
      </dgm:t>
    </dgm:pt>
    <dgm:pt modelId="{129507D4-70A4-4441-A6F7-C2108A738A01}" type="parTrans" cxnId="{22D64687-7023-BB4D-ABCA-86A2B0354CF9}">
      <dgm:prSet/>
      <dgm:spPr/>
      <dgm:t>
        <a:bodyPr/>
        <a:lstStyle/>
        <a:p>
          <a:endParaRPr lang="en-US" sz="2400"/>
        </a:p>
      </dgm:t>
    </dgm:pt>
    <dgm:pt modelId="{75262A3E-7720-EC47-AF4F-AE9E6AEBCCEE}" type="sibTrans" cxnId="{22D64687-7023-BB4D-ABCA-86A2B0354CF9}">
      <dgm:prSet/>
      <dgm:spPr/>
      <dgm:t>
        <a:bodyPr/>
        <a:lstStyle/>
        <a:p>
          <a:endParaRPr lang="en-US" sz="2400"/>
        </a:p>
      </dgm:t>
    </dgm:pt>
    <dgm:pt modelId="{9C823BC3-7C99-E547-BC8F-DDD909E8B242}">
      <dgm:prSet phldrT="[Text]" custT="1"/>
      <dgm:spPr/>
      <dgm:t>
        <a:bodyPr/>
        <a:lstStyle/>
        <a:p>
          <a:r>
            <a:rPr lang="en-US" sz="800" dirty="0"/>
            <a:t>visible emission</a:t>
          </a:r>
        </a:p>
      </dgm:t>
    </dgm:pt>
    <dgm:pt modelId="{E2C83CB5-4077-9148-8343-46F2A2B0422A}" type="parTrans" cxnId="{0D920198-EE53-FC48-9BB5-8B4410A3A3ED}">
      <dgm:prSet/>
      <dgm:spPr/>
      <dgm:t>
        <a:bodyPr/>
        <a:lstStyle/>
        <a:p>
          <a:endParaRPr lang="en-US" sz="2400"/>
        </a:p>
      </dgm:t>
    </dgm:pt>
    <dgm:pt modelId="{6EB7CD0B-6E97-5B41-9042-0985D2E27AB2}" type="sibTrans" cxnId="{0D920198-EE53-FC48-9BB5-8B4410A3A3ED}">
      <dgm:prSet/>
      <dgm:spPr/>
      <dgm:t>
        <a:bodyPr/>
        <a:lstStyle/>
        <a:p>
          <a:endParaRPr lang="en-US" sz="2400"/>
        </a:p>
      </dgm:t>
    </dgm:pt>
    <dgm:pt modelId="{22881194-DE3F-5047-8978-6C66CEBD3D69}">
      <dgm:prSet phldrT="[Text]" custT="1"/>
      <dgm:spPr/>
      <dgm:t>
        <a:bodyPr/>
        <a:lstStyle/>
        <a:p>
          <a:r>
            <a:rPr lang="en-US" sz="800" dirty="0"/>
            <a:t>transparent housing</a:t>
          </a:r>
        </a:p>
      </dgm:t>
    </dgm:pt>
    <dgm:pt modelId="{B1DB1DD7-289A-7442-93F2-789439CA8608}" type="parTrans" cxnId="{71CE5ED5-F0DD-A540-9AC1-E7F1042A6947}">
      <dgm:prSet/>
      <dgm:spPr/>
      <dgm:t>
        <a:bodyPr/>
        <a:lstStyle/>
        <a:p>
          <a:endParaRPr lang="en-US" sz="2400"/>
        </a:p>
      </dgm:t>
    </dgm:pt>
    <dgm:pt modelId="{14B2184A-F60E-F54A-832F-6D8F4835055C}" type="sibTrans" cxnId="{71CE5ED5-F0DD-A540-9AC1-E7F1042A6947}">
      <dgm:prSet/>
      <dgm:spPr/>
      <dgm:t>
        <a:bodyPr/>
        <a:lstStyle/>
        <a:p>
          <a:endParaRPr lang="en-US" sz="2400"/>
        </a:p>
      </dgm:t>
    </dgm:pt>
    <dgm:pt modelId="{D35D4007-4FB2-9B49-8033-C3788A5CC2B7}">
      <dgm:prSet phldrT="[Text]" custT="1"/>
      <dgm:spPr/>
      <dgm:t>
        <a:bodyPr/>
        <a:lstStyle/>
        <a:p>
          <a:r>
            <a:rPr lang="en-US" sz="800" dirty="0"/>
            <a:t>I(V) hardware</a:t>
          </a:r>
        </a:p>
      </dgm:t>
    </dgm:pt>
    <dgm:pt modelId="{0BB3E549-2B3C-CB4D-B95E-1A556D6CF58F}" type="parTrans" cxnId="{695DF48F-9CFE-A148-9B30-6D676DB05808}">
      <dgm:prSet/>
      <dgm:spPr/>
      <dgm:t>
        <a:bodyPr/>
        <a:lstStyle/>
        <a:p>
          <a:endParaRPr lang="en-US" sz="2400"/>
        </a:p>
      </dgm:t>
    </dgm:pt>
    <dgm:pt modelId="{9A9F5105-49C5-7448-916E-1F0234133CFD}" type="sibTrans" cxnId="{695DF48F-9CFE-A148-9B30-6D676DB05808}">
      <dgm:prSet/>
      <dgm:spPr/>
      <dgm:t>
        <a:bodyPr/>
        <a:lstStyle/>
        <a:p>
          <a:endParaRPr lang="en-US" sz="2400"/>
        </a:p>
      </dgm:t>
    </dgm:pt>
    <dgm:pt modelId="{FF5BD9E1-263D-D144-A103-334DAD142695}">
      <dgm:prSet phldrT="[Text]" custT="1"/>
      <dgm:spPr/>
      <dgm:t>
        <a:bodyPr/>
        <a:lstStyle/>
        <a:p>
          <a:r>
            <a:rPr lang="en-US" sz="800" dirty="0"/>
            <a:t>V source</a:t>
          </a:r>
        </a:p>
      </dgm:t>
    </dgm:pt>
    <dgm:pt modelId="{8A57C28D-7B9C-AD4D-9092-AE8A34E2F882}" type="parTrans" cxnId="{D7E4FE8D-4D89-4649-9F05-A21236C35B0A}">
      <dgm:prSet/>
      <dgm:spPr/>
      <dgm:t>
        <a:bodyPr/>
        <a:lstStyle/>
        <a:p>
          <a:endParaRPr lang="en-US" sz="2400"/>
        </a:p>
      </dgm:t>
    </dgm:pt>
    <dgm:pt modelId="{B9B773EB-4179-2D4C-BFFB-7E3622D1E868}" type="sibTrans" cxnId="{D7E4FE8D-4D89-4649-9F05-A21236C35B0A}">
      <dgm:prSet/>
      <dgm:spPr/>
      <dgm:t>
        <a:bodyPr/>
        <a:lstStyle/>
        <a:p>
          <a:endParaRPr lang="en-US" sz="2400"/>
        </a:p>
      </dgm:t>
    </dgm:pt>
    <dgm:pt modelId="{2328AC61-B7CB-D04F-94EA-5ABB444130C0}">
      <dgm:prSet phldrT="[Text]" custT="1"/>
      <dgm:spPr/>
      <dgm:t>
        <a:bodyPr/>
        <a:lstStyle/>
        <a:p>
          <a:r>
            <a:rPr lang="en-US" sz="800" dirty="0"/>
            <a:t>I meter</a:t>
          </a:r>
        </a:p>
      </dgm:t>
    </dgm:pt>
    <dgm:pt modelId="{A562483C-8619-6249-A548-5248F8D1ACDD}" type="parTrans" cxnId="{F612E4D4-57C3-6244-8C01-421746018B15}">
      <dgm:prSet/>
      <dgm:spPr/>
      <dgm:t>
        <a:bodyPr/>
        <a:lstStyle/>
        <a:p>
          <a:endParaRPr lang="en-US" sz="2400"/>
        </a:p>
      </dgm:t>
    </dgm:pt>
    <dgm:pt modelId="{92FE421F-F89C-F74B-8A08-014A74C95FE4}" type="sibTrans" cxnId="{F612E4D4-57C3-6244-8C01-421746018B15}">
      <dgm:prSet/>
      <dgm:spPr/>
      <dgm:t>
        <a:bodyPr/>
        <a:lstStyle/>
        <a:p>
          <a:endParaRPr lang="en-US" sz="2400"/>
        </a:p>
      </dgm:t>
    </dgm:pt>
    <dgm:pt modelId="{9A162142-D778-1542-A004-F085FA95392C}">
      <dgm:prSet phldrT="[Text]" custT="1"/>
      <dgm:spPr/>
      <dgm:t>
        <a:bodyPr/>
        <a:lstStyle/>
        <a:p>
          <a:r>
            <a:rPr lang="en-US" sz="800" dirty="0"/>
            <a:t>V meter</a:t>
          </a:r>
        </a:p>
      </dgm:t>
    </dgm:pt>
    <dgm:pt modelId="{DF870355-E4B7-864F-89ED-5480E15AC24F}" type="parTrans" cxnId="{55BC462B-11A2-7C43-A104-2E88BEDF1AC1}">
      <dgm:prSet/>
      <dgm:spPr/>
      <dgm:t>
        <a:bodyPr/>
        <a:lstStyle/>
        <a:p>
          <a:endParaRPr lang="en-US" sz="2400"/>
        </a:p>
      </dgm:t>
    </dgm:pt>
    <dgm:pt modelId="{5532CCF6-F003-3348-A091-836224147C41}" type="sibTrans" cxnId="{55BC462B-11A2-7C43-A104-2E88BEDF1AC1}">
      <dgm:prSet/>
      <dgm:spPr/>
      <dgm:t>
        <a:bodyPr/>
        <a:lstStyle/>
        <a:p>
          <a:endParaRPr lang="en-US" sz="2400"/>
        </a:p>
      </dgm:t>
    </dgm:pt>
    <dgm:pt modelId="{3553E5E1-79AB-0646-96DB-B6DC1C9791CD}">
      <dgm:prSet phldrT="[Text]" custT="1"/>
      <dgm:spPr/>
      <dgm:t>
        <a:bodyPr/>
        <a:lstStyle/>
        <a:p>
          <a:r>
            <a:rPr lang="en-US" sz="800" dirty="0"/>
            <a:t>~350-800nm?</a:t>
          </a:r>
        </a:p>
      </dgm:t>
    </dgm:pt>
    <dgm:pt modelId="{0CC4C477-D984-6647-B276-DEB541FC609A}" type="parTrans" cxnId="{96642CB0-B30C-2547-BF23-40078D019BA3}">
      <dgm:prSet/>
      <dgm:spPr/>
      <dgm:t>
        <a:bodyPr/>
        <a:lstStyle/>
        <a:p>
          <a:endParaRPr lang="en-US" sz="2400"/>
        </a:p>
      </dgm:t>
    </dgm:pt>
    <dgm:pt modelId="{32DBE636-0F53-E743-825E-67798271DC25}" type="sibTrans" cxnId="{96642CB0-B30C-2547-BF23-40078D019BA3}">
      <dgm:prSet/>
      <dgm:spPr/>
      <dgm:t>
        <a:bodyPr/>
        <a:lstStyle/>
        <a:p>
          <a:endParaRPr lang="en-US" sz="2400"/>
        </a:p>
      </dgm:t>
    </dgm:pt>
    <dgm:pt modelId="{D369C843-B583-9740-AB2E-C2E6A38AD962}">
      <dgm:prSet phldrT="[Text]" custT="1"/>
      <dgm:spPr/>
      <dgm:t>
        <a:bodyPr/>
        <a:lstStyle/>
        <a:p>
          <a:r>
            <a:rPr lang="en-US" sz="800" dirty="0"/>
            <a:t>low intensity</a:t>
          </a:r>
        </a:p>
      </dgm:t>
    </dgm:pt>
    <dgm:pt modelId="{08854DBD-152C-3C43-BFD8-6AE4A5E21FDA}" type="parTrans" cxnId="{79E96064-10FE-904D-AACE-182330FEFE82}">
      <dgm:prSet/>
      <dgm:spPr/>
      <dgm:t>
        <a:bodyPr/>
        <a:lstStyle/>
        <a:p>
          <a:endParaRPr lang="en-US" sz="2400"/>
        </a:p>
      </dgm:t>
    </dgm:pt>
    <dgm:pt modelId="{A2666C8D-FA4E-A345-A12D-A41B3F466F83}" type="sibTrans" cxnId="{79E96064-10FE-904D-AACE-182330FEFE82}">
      <dgm:prSet/>
      <dgm:spPr/>
      <dgm:t>
        <a:bodyPr/>
        <a:lstStyle/>
        <a:p>
          <a:endParaRPr lang="en-US" sz="2400"/>
        </a:p>
      </dgm:t>
    </dgm:pt>
    <dgm:pt modelId="{8304E0B5-6E56-734E-913B-D30A8F9AF5CB}">
      <dgm:prSet phldrT="[Text]" custT="1"/>
      <dgm:spPr/>
      <dgm:t>
        <a:bodyPr/>
        <a:lstStyle/>
        <a:p>
          <a:r>
            <a:rPr lang="en-US" sz="800" dirty="0"/>
            <a:t>variety of colors</a:t>
          </a:r>
        </a:p>
      </dgm:t>
    </dgm:pt>
    <dgm:pt modelId="{A7BAF1F9-096A-F94D-B44A-9354B558BDC6}" type="parTrans" cxnId="{7530B466-6DF1-984C-BE9B-ED06E5AB5AF6}">
      <dgm:prSet/>
      <dgm:spPr/>
      <dgm:t>
        <a:bodyPr/>
        <a:lstStyle/>
        <a:p>
          <a:endParaRPr lang="en-US" sz="2400"/>
        </a:p>
      </dgm:t>
    </dgm:pt>
    <dgm:pt modelId="{8EB2469D-B49D-6244-8C12-4EF1E4509D9B}" type="sibTrans" cxnId="{7530B466-6DF1-984C-BE9B-ED06E5AB5AF6}">
      <dgm:prSet/>
      <dgm:spPr/>
      <dgm:t>
        <a:bodyPr/>
        <a:lstStyle/>
        <a:p>
          <a:endParaRPr lang="en-US" sz="2400"/>
        </a:p>
      </dgm:t>
    </dgm:pt>
    <dgm:pt modelId="{1F6008DE-B03A-6F48-8975-6D049CD37F09}">
      <dgm:prSet phldrT="[Text]" custT="1"/>
      <dgm:spPr/>
      <dgm:t>
        <a:bodyPr/>
        <a:lstStyle/>
        <a:p>
          <a:r>
            <a:rPr lang="en-US" sz="800" dirty="0"/>
            <a:t>accessible leads</a:t>
          </a:r>
        </a:p>
      </dgm:t>
    </dgm:pt>
    <dgm:pt modelId="{B7B84281-81C2-194F-9F31-348B491C4CB7}" type="parTrans" cxnId="{49A163D4-02AD-E940-9153-4576F1E0D4AC}">
      <dgm:prSet/>
      <dgm:spPr/>
      <dgm:t>
        <a:bodyPr/>
        <a:lstStyle/>
        <a:p>
          <a:endParaRPr lang="en-US" sz="2400"/>
        </a:p>
      </dgm:t>
    </dgm:pt>
    <dgm:pt modelId="{9147439A-48D5-AC44-8A9B-B0EC549E1697}" type="sibTrans" cxnId="{49A163D4-02AD-E940-9153-4576F1E0D4AC}">
      <dgm:prSet/>
      <dgm:spPr/>
      <dgm:t>
        <a:bodyPr/>
        <a:lstStyle/>
        <a:p>
          <a:endParaRPr lang="en-US" sz="2400"/>
        </a:p>
      </dgm:t>
    </dgm:pt>
    <dgm:pt modelId="{68B099DA-6C12-4C44-801E-DDAEAA3674A3}">
      <dgm:prSet phldrT="[Text]" custT="1"/>
      <dgm:spPr/>
      <dgm:t>
        <a:bodyPr/>
        <a:lstStyle/>
        <a:p>
          <a:r>
            <a:rPr lang="en-US" sz="800" dirty="0"/>
            <a:t>0-5V</a:t>
          </a:r>
        </a:p>
      </dgm:t>
    </dgm:pt>
    <dgm:pt modelId="{807EB107-5AD6-3245-A478-C01AECCC2D51}" type="parTrans" cxnId="{9BE01AD8-8F9B-524B-858F-66BE7A981242}">
      <dgm:prSet/>
      <dgm:spPr/>
      <dgm:t>
        <a:bodyPr/>
        <a:lstStyle/>
        <a:p>
          <a:endParaRPr lang="en-US" sz="2400"/>
        </a:p>
      </dgm:t>
    </dgm:pt>
    <dgm:pt modelId="{C864974D-78D9-9B42-904E-E7FEC0ED5AC4}" type="sibTrans" cxnId="{9BE01AD8-8F9B-524B-858F-66BE7A981242}">
      <dgm:prSet/>
      <dgm:spPr/>
      <dgm:t>
        <a:bodyPr/>
        <a:lstStyle/>
        <a:p>
          <a:endParaRPr lang="en-US" sz="2400"/>
        </a:p>
      </dgm:t>
    </dgm:pt>
    <dgm:pt modelId="{957A251F-C3C9-DC4E-A7FC-4A6D931C4848}">
      <dgm:prSet phldrT="[Text]" custT="1"/>
      <dgm:spPr/>
      <dgm:t>
        <a:bodyPr/>
        <a:lstStyle/>
        <a:p>
          <a:r>
            <a:rPr lang="en-US" sz="800" dirty="0"/>
            <a:t>0-10mA</a:t>
          </a:r>
        </a:p>
      </dgm:t>
    </dgm:pt>
    <dgm:pt modelId="{654A2048-E0F6-3747-BB44-1809303113E2}" type="parTrans" cxnId="{021F69D8-0900-3044-89EE-FCB604ACDD06}">
      <dgm:prSet/>
      <dgm:spPr/>
      <dgm:t>
        <a:bodyPr/>
        <a:lstStyle/>
        <a:p>
          <a:endParaRPr lang="en-US" sz="2400"/>
        </a:p>
      </dgm:t>
    </dgm:pt>
    <dgm:pt modelId="{6894C1FD-1C29-6648-8144-85AE43A2572A}" type="sibTrans" cxnId="{021F69D8-0900-3044-89EE-FCB604ACDD06}">
      <dgm:prSet/>
      <dgm:spPr/>
      <dgm:t>
        <a:bodyPr/>
        <a:lstStyle/>
        <a:p>
          <a:endParaRPr lang="en-US" sz="2400"/>
        </a:p>
      </dgm:t>
    </dgm:pt>
    <dgm:pt modelId="{97842B97-4B5A-A44C-A5F8-0FE690C4A57A}">
      <dgm:prSet phldrT="[Text]" custT="1"/>
      <dgm:spPr/>
      <dgm:t>
        <a:bodyPr/>
        <a:lstStyle/>
        <a:p>
          <a:r>
            <a:rPr lang="en-US" sz="800" dirty="0"/>
            <a:t>PC control</a:t>
          </a:r>
        </a:p>
      </dgm:t>
    </dgm:pt>
    <dgm:pt modelId="{81703933-7915-A84E-9C63-E6D3F930EC6D}" type="parTrans" cxnId="{641A7B64-936E-DC4F-A625-C4061065B917}">
      <dgm:prSet/>
      <dgm:spPr/>
      <dgm:t>
        <a:bodyPr/>
        <a:lstStyle/>
        <a:p>
          <a:endParaRPr lang="en-US" sz="2400"/>
        </a:p>
      </dgm:t>
    </dgm:pt>
    <dgm:pt modelId="{71B5520D-111D-4E42-99C6-5BBB8D39BC7D}" type="sibTrans" cxnId="{641A7B64-936E-DC4F-A625-C4061065B917}">
      <dgm:prSet/>
      <dgm:spPr/>
      <dgm:t>
        <a:bodyPr/>
        <a:lstStyle/>
        <a:p>
          <a:endParaRPr lang="en-US" sz="2400"/>
        </a:p>
      </dgm:t>
    </dgm:pt>
    <dgm:pt modelId="{14085F17-4ECC-164B-810E-C6DD722AAB0E}">
      <dgm:prSet phldrT="[Text]" custT="1"/>
      <dgm:spPr/>
      <dgm:t>
        <a:bodyPr/>
        <a:lstStyle/>
        <a:p>
          <a:r>
            <a:rPr lang="en-US" sz="800" dirty="0"/>
            <a:t>0-10mA</a:t>
          </a:r>
        </a:p>
      </dgm:t>
    </dgm:pt>
    <dgm:pt modelId="{8CB936BE-10B0-9345-BBA6-4EFFCFABA13E}" type="parTrans" cxnId="{F8FA8568-5552-514A-A26A-EC4A3D9541AF}">
      <dgm:prSet/>
      <dgm:spPr/>
      <dgm:t>
        <a:bodyPr/>
        <a:lstStyle/>
        <a:p>
          <a:endParaRPr lang="en-US" sz="2400"/>
        </a:p>
      </dgm:t>
    </dgm:pt>
    <dgm:pt modelId="{6254871C-6C98-0248-B784-E057158976D8}" type="sibTrans" cxnId="{F8FA8568-5552-514A-A26A-EC4A3D9541AF}">
      <dgm:prSet/>
      <dgm:spPr/>
      <dgm:t>
        <a:bodyPr/>
        <a:lstStyle/>
        <a:p>
          <a:endParaRPr lang="en-US" sz="2400"/>
        </a:p>
      </dgm:t>
    </dgm:pt>
    <dgm:pt modelId="{E812DF88-89AA-384D-BBDB-2DEF7E8EE2CE}">
      <dgm:prSet phldrT="[Text]" custT="1"/>
      <dgm:spPr/>
      <dgm:t>
        <a:bodyPr/>
        <a:lstStyle/>
        <a:p>
          <a:r>
            <a:rPr lang="en-US" sz="800" dirty="0"/>
            <a:t>PC read</a:t>
          </a:r>
        </a:p>
      </dgm:t>
    </dgm:pt>
    <dgm:pt modelId="{3398B8A0-67F3-014C-B944-6A445037674B}" type="parTrans" cxnId="{E85A919B-FAE4-764E-8039-6F3FEEE9DA51}">
      <dgm:prSet/>
      <dgm:spPr/>
      <dgm:t>
        <a:bodyPr/>
        <a:lstStyle/>
        <a:p>
          <a:endParaRPr lang="en-US" sz="2400"/>
        </a:p>
      </dgm:t>
    </dgm:pt>
    <dgm:pt modelId="{37655CA5-8EA2-D44A-9CC8-6196E52A53AC}" type="sibTrans" cxnId="{E85A919B-FAE4-764E-8039-6F3FEEE9DA51}">
      <dgm:prSet/>
      <dgm:spPr/>
      <dgm:t>
        <a:bodyPr/>
        <a:lstStyle/>
        <a:p>
          <a:endParaRPr lang="en-US" sz="2400"/>
        </a:p>
      </dgm:t>
    </dgm:pt>
    <dgm:pt modelId="{8C022107-A724-B34C-93FE-83358450206B}">
      <dgm:prSet phldrT="[Text]" custT="1"/>
      <dgm:spPr/>
      <dgm:t>
        <a:bodyPr/>
        <a:lstStyle/>
        <a:p>
          <a:r>
            <a:rPr lang="en-US" sz="800" dirty="0"/>
            <a:t>0-5V</a:t>
          </a:r>
        </a:p>
      </dgm:t>
    </dgm:pt>
    <dgm:pt modelId="{4640DA04-8402-AB46-BFE0-83A7DB34748B}" type="parTrans" cxnId="{CF13CC7F-BB54-7346-A3B1-372518440001}">
      <dgm:prSet/>
      <dgm:spPr/>
      <dgm:t>
        <a:bodyPr/>
        <a:lstStyle/>
        <a:p>
          <a:endParaRPr lang="en-US" sz="2400"/>
        </a:p>
      </dgm:t>
    </dgm:pt>
    <dgm:pt modelId="{4ABF27DC-C378-8D41-BB9F-850B4C11A3F2}" type="sibTrans" cxnId="{CF13CC7F-BB54-7346-A3B1-372518440001}">
      <dgm:prSet/>
      <dgm:spPr/>
      <dgm:t>
        <a:bodyPr/>
        <a:lstStyle/>
        <a:p>
          <a:endParaRPr lang="en-US" sz="2400"/>
        </a:p>
      </dgm:t>
    </dgm:pt>
    <dgm:pt modelId="{B70C9AD6-6CB5-7A4B-9A7C-4C6146AA0AB8}">
      <dgm:prSet phldrT="[Text]" custT="1"/>
      <dgm:spPr/>
      <dgm:t>
        <a:bodyPr/>
        <a:lstStyle/>
        <a:p>
          <a:r>
            <a:rPr lang="en-US" sz="800" dirty="0"/>
            <a:t>PC read</a:t>
          </a:r>
        </a:p>
      </dgm:t>
    </dgm:pt>
    <dgm:pt modelId="{F4CD202F-F6A1-8840-8743-CAA65A89FECC}" type="parTrans" cxnId="{05B2FB18-0F0D-B945-A95C-427492DD6267}">
      <dgm:prSet/>
      <dgm:spPr/>
      <dgm:t>
        <a:bodyPr/>
        <a:lstStyle/>
        <a:p>
          <a:endParaRPr lang="en-US" sz="2400"/>
        </a:p>
      </dgm:t>
    </dgm:pt>
    <dgm:pt modelId="{53CA9BEE-B2CB-AA41-89E5-D63FE4FA0B74}" type="sibTrans" cxnId="{05B2FB18-0F0D-B945-A95C-427492DD6267}">
      <dgm:prSet/>
      <dgm:spPr/>
      <dgm:t>
        <a:bodyPr/>
        <a:lstStyle/>
        <a:p>
          <a:endParaRPr lang="en-US" sz="2400"/>
        </a:p>
      </dgm:t>
    </dgm:pt>
    <dgm:pt modelId="{1AB1B173-DB3C-2746-8E0A-CE68F1192D87}">
      <dgm:prSet phldrT="[Text]" custT="1"/>
      <dgm:spPr/>
      <dgm:t>
        <a:bodyPr/>
        <a:lstStyle/>
        <a:p>
          <a:r>
            <a:rPr lang="en-US" sz="800" dirty="0"/>
            <a:t>spectrometer</a:t>
          </a:r>
        </a:p>
      </dgm:t>
    </dgm:pt>
    <dgm:pt modelId="{19557BE8-544B-C34F-94C8-A54770433646}" type="parTrans" cxnId="{16DFDFF0-B58F-DB4B-9CBF-D6D46F77C3E1}">
      <dgm:prSet/>
      <dgm:spPr/>
      <dgm:t>
        <a:bodyPr/>
        <a:lstStyle/>
        <a:p>
          <a:endParaRPr lang="en-US" sz="2400"/>
        </a:p>
      </dgm:t>
    </dgm:pt>
    <dgm:pt modelId="{AA516783-02FB-DD49-9C4A-6D2E13EC0E4D}" type="sibTrans" cxnId="{16DFDFF0-B58F-DB4B-9CBF-D6D46F77C3E1}">
      <dgm:prSet/>
      <dgm:spPr/>
      <dgm:t>
        <a:bodyPr/>
        <a:lstStyle/>
        <a:p>
          <a:endParaRPr lang="en-US" sz="2400"/>
        </a:p>
      </dgm:t>
    </dgm:pt>
    <dgm:pt modelId="{AB1511CC-6118-6E44-A021-89656382FFF7}">
      <dgm:prSet phldrT="[Text]" custT="1"/>
      <dgm:spPr/>
      <dgm:t>
        <a:bodyPr/>
        <a:lstStyle/>
        <a:p>
          <a:r>
            <a:rPr lang="en-US" sz="800" dirty="0"/>
            <a:t>software</a:t>
          </a:r>
        </a:p>
      </dgm:t>
    </dgm:pt>
    <dgm:pt modelId="{5BA43973-530E-3B43-8879-01098444BE82}" type="parTrans" cxnId="{F825048B-53E6-F94A-99D2-E48E90F6B9B0}">
      <dgm:prSet/>
      <dgm:spPr/>
      <dgm:t>
        <a:bodyPr/>
        <a:lstStyle/>
        <a:p>
          <a:endParaRPr lang="en-US" sz="2400"/>
        </a:p>
      </dgm:t>
    </dgm:pt>
    <dgm:pt modelId="{9DFEF71C-A06F-7B4B-8EA3-1885D90ED6B3}" type="sibTrans" cxnId="{F825048B-53E6-F94A-99D2-E48E90F6B9B0}">
      <dgm:prSet/>
      <dgm:spPr/>
      <dgm:t>
        <a:bodyPr/>
        <a:lstStyle/>
        <a:p>
          <a:endParaRPr lang="en-US" sz="2400"/>
        </a:p>
      </dgm:t>
    </dgm:pt>
    <dgm:pt modelId="{8E60C6B2-9E90-3C49-AAB5-8FC0C803E728}">
      <dgm:prSet phldrT="[Text]" custT="1"/>
      <dgm:spPr/>
      <dgm:t>
        <a:bodyPr/>
        <a:lstStyle/>
        <a:p>
          <a:r>
            <a:rPr lang="en-US" sz="800" dirty="0"/>
            <a:t>control V, measure V &amp; I</a:t>
          </a:r>
        </a:p>
      </dgm:t>
    </dgm:pt>
    <dgm:pt modelId="{67B66834-E363-F440-A7C2-5E4B5EB1AA70}" type="parTrans" cxnId="{2AF6FC0D-0D6C-3448-895E-DC7473FDF203}">
      <dgm:prSet/>
      <dgm:spPr/>
      <dgm:t>
        <a:bodyPr/>
        <a:lstStyle/>
        <a:p>
          <a:endParaRPr lang="en-US" sz="2400"/>
        </a:p>
      </dgm:t>
    </dgm:pt>
    <dgm:pt modelId="{0ABBAD3A-3FB5-4F49-B3E0-8A9C6DC42CA1}" type="sibTrans" cxnId="{2AF6FC0D-0D6C-3448-895E-DC7473FDF203}">
      <dgm:prSet/>
      <dgm:spPr/>
      <dgm:t>
        <a:bodyPr/>
        <a:lstStyle/>
        <a:p>
          <a:endParaRPr lang="en-US" sz="2400"/>
        </a:p>
      </dgm:t>
    </dgm:pt>
    <dgm:pt modelId="{5C2DBC02-8FE6-B144-9C66-A7022CE970C8}">
      <dgm:prSet phldrT="[Text]" custT="1"/>
      <dgm:spPr/>
      <dgm:t>
        <a:bodyPr/>
        <a:lstStyle/>
        <a:p>
          <a:r>
            <a:rPr lang="en-US" sz="800" dirty="0"/>
            <a:t>save data</a:t>
          </a:r>
        </a:p>
      </dgm:t>
    </dgm:pt>
    <dgm:pt modelId="{C5AC3B75-8594-1D40-A792-F8123B2AAA78}" type="parTrans" cxnId="{85C7EBA1-BF4B-8941-A018-070C78B28AC5}">
      <dgm:prSet/>
      <dgm:spPr/>
      <dgm:t>
        <a:bodyPr/>
        <a:lstStyle/>
        <a:p>
          <a:endParaRPr lang="en-US" sz="2400"/>
        </a:p>
      </dgm:t>
    </dgm:pt>
    <dgm:pt modelId="{44C8CED3-C791-404A-921B-1841A0AFFD79}" type="sibTrans" cxnId="{85C7EBA1-BF4B-8941-A018-070C78B28AC5}">
      <dgm:prSet/>
      <dgm:spPr/>
      <dgm:t>
        <a:bodyPr/>
        <a:lstStyle/>
        <a:p>
          <a:endParaRPr lang="en-US" sz="2400"/>
        </a:p>
      </dgm:t>
    </dgm:pt>
    <dgm:pt modelId="{CC53BB45-D2B4-1746-AE98-959E52934465}">
      <dgm:prSet phldrT="[Text]" custT="1"/>
      <dgm:spPr/>
      <dgm:t>
        <a:bodyPr/>
        <a:lstStyle/>
        <a:p>
          <a:r>
            <a:rPr lang="en-US" sz="800" dirty="0"/>
            <a:t>plot data</a:t>
          </a:r>
        </a:p>
      </dgm:t>
    </dgm:pt>
    <dgm:pt modelId="{A52A40BB-86D7-7F42-B73B-E5C4BBA5B0B5}" type="parTrans" cxnId="{D5959951-D124-004F-9FA0-2EE0CBEA64B5}">
      <dgm:prSet/>
      <dgm:spPr/>
      <dgm:t>
        <a:bodyPr/>
        <a:lstStyle/>
        <a:p>
          <a:endParaRPr lang="en-US" sz="2400"/>
        </a:p>
      </dgm:t>
    </dgm:pt>
    <dgm:pt modelId="{9C377771-B2A7-8A47-BEDF-3DB594DEAE28}" type="sibTrans" cxnId="{D5959951-D124-004F-9FA0-2EE0CBEA64B5}">
      <dgm:prSet/>
      <dgm:spPr/>
      <dgm:t>
        <a:bodyPr/>
        <a:lstStyle/>
        <a:p>
          <a:endParaRPr lang="en-US" sz="2400"/>
        </a:p>
      </dgm:t>
    </dgm:pt>
    <dgm:pt modelId="{931FDAFA-17B6-7F44-949A-0EF33011F8A5}" type="pres">
      <dgm:prSet presAssocID="{4FE2F719-35D0-FB49-8907-D792F9B9EFA8}" presName="hierChild1" presStyleCnt="0">
        <dgm:presLayoutVars>
          <dgm:chPref val="1"/>
          <dgm:dir/>
          <dgm:animOne val="branch"/>
          <dgm:animLvl val="lvl"/>
          <dgm:resizeHandles/>
        </dgm:presLayoutVars>
      </dgm:prSet>
      <dgm:spPr/>
    </dgm:pt>
    <dgm:pt modelId="{845825CF-8247-E842-91CF-9625F10220AE}" type="pres">
      <dgm:prSet presAssocID="{755C522E-3265-864F-A6E4-F7F39CCC1670}" presName="hierRoot1" presStyleCnt="0"/>
      <dgm:spPr/>
    </dgm:pt>
    <dgm:pt modelId="{F7BBDAF7-6EB4-2643-B0E4-3904F111C4A5}" type="pres">
      <dgm:prSet presAssocID="{755C522E-3265-864F-A6E4-F7F39CCC1670}" presName="composite" presStyleCnt="0"/>
      <dgm:spPr/>
    </dgm:pt>
    <dgm:pt modelId="{A7A03517-22F6-014A-B5A7-74FEA5F848D5}" type="pres">
      <dgm:prSet presAssocID="{755C522E-3265-864F-A6E4-F7F39CCC1670}" presName="background" presStyleLbl="node0" presStyleIdx="0" presStyleCnt="1"/>
      <dgm:spPr/>
    </dgm:pt>
    <dgm:pt modelId="{8D344B73-886F-8844-839E-A43066C0B21C}" type="pres">
      <dgm:prSet presAssocID="{755C522E-3265-864F-A6E4-F7F39CCC1670}" presName="text" presStyleLbl="fgAcc0" presStyleIdx="0" presStyleCnt="1" custLinFactNeighborX="0" custLinFactNeighborY="-47584">
        <dgm:presLayoutVars>
          <dgm:chPref val="3"/>
        </dgm:presLayoutVars>
      </dgm:prSet>
      <dgm:spPr/>
    </dgm:pt>
    <dgm:pt modelId="{A94FE376-F112-5845-BF92-2B703ED3D0F6}" type="pres">
      <dgm:prSet presAssocID="{755C522E-3265-864F-A6E4-F7F39CCC1670}" presName="hierChild2" presStyleCnt="0"/>
      <dgm:spPr/>
    </dgm:pt>
    <dgm:pt modelId="{CF54876D-A810-0D4C-881B-50062C13E875}" type="pres">
      <dgm:prSet presAssocID="{129507D4-70A4-4441-A6F7-C2108A738A01}" presName="Name10" presStyleLbl="parChTrans1D2" presStyleIdx="0" presStyleCnt="4"/>
      <dgm:spPr/>
    </dgm:pt>
    <dgm:pt modelId="{38E0FAAF-C472-ED45-953B-CD6E39EE2FF1}" type="pres">
      <dgm:prSet presAssocID="{AC1B9027-DB13-F247-9DA8-042662441A33}" presName="hierRoot2" presStyleCnt="0"/>
      <dgm:spPr/>
    </dgm:pt>
    <dgm:pt modelId="{E8B28631-4A1C-C246-BBC0-53C3B5C329FD}" type="pres">
      <dgm:prSet presAssocID="{AC1B9027-DB13-F247-9DA8-042662441A33}" presName="composite2" presStyleCnt="0"/>
      <dgm:spPr/>
    </dgm:pt>
    <dgm:pt modelId="{08CCCD13-1E96-3944-9137-EB1DFBF2A7C1}" type="pres">
      <dgm:prSet presAssocID="{AC1B9027-DB13-F247-9DA8-042662441A33}" presName="background2" presStyleLbl="node2" presStyleIdx="0" presStyleCnt="4"/>
      <dgm:spPr/>
    </dgm:pt>
    <dgm:pt modelId="{C935627B-9DF5-6D4B-955B-1B87A214ABE4}" type="pres">
      <dgm:prSet presAssocID="{AC1B9027-DB13-F247-9DA8-042662441A33}" presName="text2" presStyleLbl="fgAcc2" presStyleIdx="0" presStyleCnt="4" custLinFactX="100000" custLinFactNeighborX="112955" custLinFactNeighborY="-13042">
        <dgm:presLayoutVars>
          <dgm:chPref val="3"/>
        </dgm:presLayoutVars>
      </dgm:prSet>
      <dgm:spPr/>
    </dgm:pt>
    <dgm:pt modelId="{9415E2C2-2D49-A74B-85E5-ECB27E9257CC}" type="pres">
      <dgm:prSet presAssocID="{AC1B9027-DB13-F247-9DA8-042662441A33}" presName="hierChild3" presStyleCnt="0"/>
      <dgm:spPr/>
    </dgm:pt>
    <dgm:pt modelId="{E71BDC13-8482-934B-AA66-932F8627B25D}" type="pres">
      <dgm:prSet presAssocID="{E2C83CB5-4077-9148-8343-46F2A2B0422A}" presName="Name17" presStyleLbl="parChTrans1D3" presStyleIdx="0" presStyleCnt="11"/>
      <dgm:spPr/>
    </dgm:pt>
    <dgm:pt modelId="{C93E39B9-34E8-CF4D-8E27-63BF60CC9D1C}" type="pres">
      <dgm:prSet presAssocID="{9C823BC3-7C99-E547-BC8F-DDD909E8B242}" presName="hierRoot3" presStyleCnt="0"/>
      <dgm:spPr/>
    </dgm:pt>
    <dgm:pt modelId="{DFFFE9FA-56CA-2A46-BCDC-CC021C5D6277}" type="pres">
      <dgm:prSet presAssocID="{9C823BC3-7C99-E547-BC8F-DDD909E8B242}" presName="composite3" presStyleCnt="0"/>
      <dgm:spPr/>
    </dgm:pt>
    <dgm:pt modelId="{D6B344C6-226B-D943-8BEC-12898E647760}" type="pres">
      <dgm:prSet presAssocID="{9C823BC3-7C99-E547-BC8F-DDD909E8B242}" presName="background3" presStyleLbl="node3" presStyleIdx="0" presStyleCnt="11"/>
      <dgm:spPr/>
    </dgm:pt>
    <dgm:pt modelId="{358FC6A3-AE4A-FA48-940F-78F1AF2B8E3B}" type="pres">
      <dgm:prSet presAssocID="{9C823BC3-7C99-E547-BC8F-DDD909E8B242}" presName="text3" presStyleLbl="fgAcc3" presStyleIdx="0" presStyleCnt="11" custLinFactX="100000" custLinFactNeighborX="112955" custLinFactNeighborY="-13042">
        <dgm:presLayoutVars>
          <dgm:chPref val="3"/>
        </dgm:presLayoutVars>
      </dgm:prSet>
      <dgm:spPr/>
    </dgm:pt>
    <dgm:pt modelId="{4582D7BC-8AAD-474D-A958-A5D83FDBDC90}" type="pres">
      <dgm:prSet presAssocID="{9C823BC3-7C99-E547-BC8F-DDD909E8B242}" presName="hierChild4" presStyleCnt="0"/>
      <dgm:spPr/>
    </dgm:pt>
    <dgm:pt modelId="{B9A1DA57-C457-954B-9264-A1FCFC9BDF01}" type="pres">
      <dgm:prSet presAssocID="{A7BAF1F9-096A-F94D-B44A-9354B558BDC6}" presName="Name23" presStyleLbl="parChTrans1D4" presStyleIdx="0" presStyleCnt="8"/>
      <dgm:spPr/>
    </dgm:pt>
    <dgm:pt modelId="{5489EDCF-FA05-FF44-B5DA-56DEB5D1DC12}" type="pres">
      <dgm:prSet presAssocID="{8304E0B5-6E56-734E-913B-D30A8F9AF5CB}" presName="hierRoot4" presStyleCnt="0"/>
      <dgm:spPr/>
    </dgm:pt>
    <dgm:pt modelId="{54F6AC68-D66D-8F46-8709-CAA011FF7C34}" type="pres">
      <dgm:prSet presAssocID="{8304E0B5-6E56-734E-913B-D30A8F9AF5CB}" presName="composite4" presStyleCnt="0"/>
      <dgm:spPr/>
    </dgm:pt>
    <dgm:pt modelId="{286CA64B-DD7A-374D-BA32-8FFE08A412FD}" type="pres">
      <dgm:prSet presAssocID="{8304E0B5-6E56-734E-913B-D30A8F9AF5CB}" presName="background4" presStyleLbl="node4" presStyleIdx="0" presStyleCnt="8"/>
      <dgm:spPr/>
    </dgm:pt>
    <dgm:pt modelId="{716B2B5F-1A64-3944-8843-DE7413A1617B}" type="pres">
      <dgm:prSet presAssocID="{8304E0B5-6E56-734E-913B-D30A8F9AF5CB}" presName="text4" presStyleLbl="fgAcc4" presStyleIdx="0" presStyleCnt="8" custLinFactX="100000" custLinFactNeighborX="112955" custLinFactNeighborY="-13042">
        <dgm:presLayoutVars>
          <dgm:chPref val="3"/>
        </dgm:presLayoutVars>
      </dgm:prSet>
      <dgm:spPr/>
    </dgm:pt>
    <dgm:pt modelId="{E89D06ED-A619-5240-BD79-1D70B6F25915}" type="pres">
      <dgm:prSet presAssocID="{8304E0B5-6E56-734E-913B-D30A8F9AF5CB}" presName="hierChild5" presStyleCnt="0"/>
      <dgm:spPr/>
    </dgm:pt>
    <dgm:pt modelId="{7FD2355B-3EF8-EF47-8739-A93DD9F86C34}" type="pres">
      <dgm:prSet presAssocID="{B1DB1DD7-289A-7442-93F2-789439CA8608}" presName="Name17" presStyleLbl="parChTrans1D3" presStyleIdx="1" presStyleCnt="11"/>
      <dgm:spPr/>
    </dgm:pt>
    <dgm:pt modelId="{3FB6541D-A8E2-F041-A19A-22E389608765}" type="pres">
      <dgm:prSet presAssocID="{22881194-DE3F-5047-8978-6C66CEBD3D69}" presName="hierRoot3" presStyleCnt="0"/>
      <dgm:spPr/>
    </dgm:pt>
    <dgm:pt modelId="{7E2A1322-F99A-4C47-B987-EC21401CF75F}" type="pres">
      <dgm:prSet presAssocID="{22881194-DE3F-5047-8978-6C66CEBD3D69}" presName="composite3" presStyleCnt="0"/>
      <dgm:spPr/>
    </dgm:pt>
    <dgm:pt modelId="{CCD5B718-376B-D940-ABBA-1E17191D6775}" type="pres">
      <dgm:prSet presAssocID="{22881194-DE3F-5047-8978-6C66CEBD3D69}" presName="background3" presStyleLbl="node3" presStyleIdx="1" presStyleCnt="11"/>
      <dgm:spPr/>
    </dgm:pt>
    <dgm:pt modelId="{67D808D0-6CBD-9F48-B013-657B501433CC}" type="pres">
      <dgm:prSet presAssocID="{22881194-DE3F-5047-8978-6C66CEBD3D69}" presName="text3" presStyleLbl="fgAcc3" presStyleIdx="1" presStyleCnt="11" custLinFactX="100000" custLinFactNeighborX="112955" custLinFactNeighborY="-13042">
        <dgm:presLayoutVars>
          <dgm:chPref val="3"/>
        </dgm:presLayoutVars>
      </dgm:prSet>
      <dgm:spPr/>
    </dgm:pt>
    <dgm:pt modelId="{22C0EDBF-881D-DB43-9F26-2073E324C625}" type="pres">
      <dgm:prSet presAssocID="{22881194-DE3F-5047-8978-6C66CEBD3D69}" presName="hierChild4" presStyleCnt="0"/>
      <dgm:spPr/>
    </dgm:pt>
    <dgm:pt modelId="{9E1F21D8-9922-E149-B967-2E7C7D6F112C}" type="pres">
      <dgm:prSet presAssocID="{B7B84281-81C2-194F-9F31-348B491C4CB7}" presName="Name17" presStyleLbl="parChTrans1D3" presStyleIdx="2" presStyleCnt="11"/>
      <dgm:spPr/>
    </dgm:pt>
    <dgm:pt modelId="{68637D95-EBAB-4F4F-B031-BE80C2734F4D}" type="pres">
      <dgm:prSet presAssocID="{1F6008DE-B03A-6F48-8975-6D049CD37F09}" presName="hierRoot3" presStyleCnt="0"/>
      <dgm:spPr/>
    </dgm:pt>
    <dgm:pt modelId="{2492DD22-810D-AC4A-8D06-81068A4B9262}" type="pres">
      <dgm:prSet presAssocID="{1F6008DE-B03A-6F48-8975-6D049CD37F09}" presName="composite3" presStyleCnt="0"/>
      <dgm:spPr/>
    </dgm:pt>
    <dgm:pt modelId="{E34E2C4F-8D9B-C64B-9781-1D94AFEA1570}" type="pres">
      <dgm:prSet presAssocID="{1F6008DE-B03A-6F48-8975-6D049CD37F09}" presName="background3" presStyleLbl="node3" presStyleIdx="2" presStyleCnt="11"/>
      <dgm:spPr/>
    </dgm:pt>
    <dgm:pt modelId="{16C79508-A29B-EA47-B924-B44E57BBB160}" type="pres">
      <dgm:prSet presAssocID="{1F6008DE-B03A-6F48-8975-6D049CD37F09}" presName="text3" presStyleLbl="fgAcc3" presStyleIdx="2" presStyleCnt="11" custLinFactX="100000" custLinFactNeighborX="112955" custLinFactNeighborY="-13042">
        <dgm:presLayoutVars>
          <dgm:chPref val="3"/>
        </dgm:presLayoutVars>
      </dgm:prSet>
      <dgm:spPr/>
    </dgm:pt>
    <dgm:pt modelId="{90083188-CACC-FC47-A3CE-526A0E53C5DA}" type="pres">
      <dgm:prSet presAssocID="{1F6008DE-B03A-6F48-8975-6D049CD37F09}" presName="hierChild4" presStyleCnt="0"/>
      <dgm:spPr/>
    </dgm:pt>
    <dgm:pt modelId="{D0C5AB3F-2E8C-FD4A-90C7-EAA9624BDEDC}" type="pres">
      <dgm:prSet presAssocID="{0BB3E549-2B3C-CB4D-B95E-1A556D6CF58F}" presName="Name10" presStyleLbl="parChTrans1D2" presStyleIdx="1" presStyleCnt="4"/>
      <dgm:spPr/>
    </dgm:pt>
    <dgm:pt modelId="{BFCA6542-D548-3D43-955D-D4BB1926AB0A}" type="pres">
      <dgm:prSet presAssocID="{D35D4007-4FB2-9B49-8033-C3788A5CC2B7}" presName="hierRoot2" presStyleCnt="0"/>
      <dgm:spPr/>
    </dgm:pt>
    <dgm:pt modelId="{A78DC938-617D-004B-9588-5B78A042F8E1}" type="pres">
      <dgm:prSet presAssocID="{D35D4007-4FB2-9B49-8033-C3788A5CC2B7}" presName="composite2" presStyleCnt="0"/>
      <dgm:spPr/>
    </dgm:pt>
    <dgm:pt modelId="{3F605BF7-734C-AC42-9F03-D9C18ECEDA38}" type="pres">
      <dgm:prSet presAssocID="{D35D4007-4FB2-9B49-8033-C3788A5CC2B7}" presName="background2" presStyleLbl="node2" presStyleIdx="1" presStyleCnt="4"/>
      <dgm:spPr/>
    </dgm:pt>
    <dgm:pt modelId="{A085AE20-C99A-E04F-B586-590AE56FD228}" type="pres">
      <dgm:prSet presAssocID="{D35D4007-4FB2-9B49-8033-C3788A5CC2B7}" presName="text2" presStyleLbl="fgAcc2" presStyleIdx="1" presStyleCnt="4" custLinFactNeighborX="26631" custLinFactNeighborY="5296">
        <dgm:presLayoutVars>
          <dgm:chPref val="3"/>
        </dgm:presLayoutVars>
      </dgm:prSet>
      <dgm:spPr/>
    </dgm:pt>
    <dgm:pt modelId="{B8968884-36BE-8B4B-B78E-3F66AD681937}" type="pres">
      <dgm:prSet presAssocID="{D35D4007-4FB2-9B49-8033-C3788A5CC2B7}" presName="hierChild3" presStyleCnt="0"/>
      <dgm:spPr/>
    </dgm:pt>
    <dgm:pt modelId="{6C32BB29-C30C-5348-9798-B5CE37E210E9}" type="pres">
      <dgm:prSet presAssocID="{8A57C28D-7B9C-AD4D-9092-AE8A34E2F882}" presName="Name17" presStyleLbl="parChTrans1D3" presStyleIdx="3" presStyleCnt="11"/>
      <dgm:spPr/>
    </dgm:pt>
    <dgm:pt modelId="{7690A171-B039-C543-8886-65228BD1539F}" type="pres">
      <dgm:prSet presAssocID="{FF5BD9E1-263D-D144-A103-334DAD142695}" presName="hierRoot3" presStyleCnt="0"/>
      <dgm:spPr/>
    </dgm:pt>
    <dgm:pt modelId="{307F2A44-B495-B54D-A75B-BA0DE533F209}" type="pres">
      <dgm:prSet presAssocID="{FF5BD9E1-263D-D144-A103-334DAD142695}" presName="composite3" presStyleCnt="0"/>
      <dgm:spPr/>
    </dgm:pt>
    <dgm:pt modelId="{DE70F7BA-4B87-0443-8309-ED4424EACA7C}" type="pres">
      <dgm:prSet presAssocID="{FF5BD9E1-263D-D144-A103-334DAD142695}" presName="background3" presStyleLbl="node3" presStyleIdx="3" presStyleCnt="11"/>
      <dgm:spPr/>
    </dgm:pt>
    <dgm:pt modelId="{2963DCBF-2AC5-3B43-B30E-9425CDD61CD9}" type="pres">
      <dgm:prSet presAssocID="{FF5BD9E1-263D-D144-A103-334DAD142695}" presName="text3" presStyleLbl="fgAcc3" presStyleIdx="3" presStyleCnt="11" custLinFactY="100000" custLinFactNeighborX="23231" custLinFactNeighborY="119509">
        <dgm:presLayoutVars>
          <dgm:chPref val="3"/>
        </dgm:presLayoutVars>
      </dgm:prSet>
      <dgm:spPr/>
    </dgm:pt>
    <dgm:pt modelId="{4C84FBF6-365C-8C4F-A546-300605754BBE}" type="pres">
      <dgm:prSet presAssocID="{FF5BD9E1-263D-D144-A103-334DAD142695}" presName="hierChild4" presStyleCnt="0"/>
      <dgm:spPr/>
    </dgm:pt>
    <dgm:pt modelId="{7DC4966F-549A-8544-9950-4E2B38B34916}" type="pres">
      <dgm:prSet presAssocID="{807EB107-5AD6-3245-A478-C01AECCC2D51}" presName="Name23" presStyleLbl="parChTrans1D4" presStyleIdx="1" presStyleCnt="8"/>
      <dgm:spPr/>
    </dgm:pt>
    <dgm:pt modelId="{2F263271-DDFE-6B44-874C-D6F54B5FC716}" type="pres">
      <dgm:prSet presAssocID="{68B099DA-6C12-4C44-801E-DDAEAA3674A3}" presName="hierRoot4" presStyleCnt="0"/>
      <dgm:spPr/>
    </dgm:pt>
    <dgm:pt modelId="{15EA9E89-8650-ED49-9CBC-217D6D814986}" type="pres">
      <dgm:prSet presAssocID="{68B099DA-6C12-4C44-801E-DDAEAA3674A3}" presName="composite4" presStyleCnt="0"/>
      <dgm:spPr/>
    </dgm:pt>
    <dgm:pt modelId="{952A838F-EC9D-7E4A-9B27-1AB77A0CD4D6}" type="pres">
      <dgm:prSet presAssocID="{68B099DA-6C12-4C44-801E-DDAEAA3674A3}" presName="background4" presStyleLbl="node4" presStyleIdx="1" presStyleCnt="8"/>
      <dgm:spPr/>
    </dgm:pt>
    <dgm:pt modelId="{4062C282-A19F-C347-94E5-6F654D105867}" type="pres">
      <dgm:prSet presAssocID="{68B099DA-6C12-4C44-801E-DDAEAA3674A3}" presName="text4" presStyleLbl="fgAcc4" presStyleIdx="1" presStyleCnt="8" custLinFactY="100000" custLinFactNeighborX="23231" custLinFactNeighborY="119509">
        <dgm:presLayoutVars>
          <dgm:chPref val="3"/>
        </dgm:presLayoutVars>
      </dgm:prSet>
      <dgm:spPr/>
    </dgm:pt>
    <dgm:pt modelId="{519B9CBD-F321-F54C-BF91-DC4B2AEB54AF}" type="pres">
      <dgm:prSet presAssocID="{68B099DA-6C12-4C44-801E-DDAEAA3674A3}" presName="hierChild5" presStyleCnt="0"/>
      <dgm:spPr/>
    </dgm:pt>
    <dgm:pt modelId="{EEFA2CE5-8643-CC44-BA21-21997BF17F27}" type="pres">
      <dgm:prSet presAssocID="{654A2048-E0F6-3747-BB44-1809303113E2}" presName="Name23" presStyleLbl="parChTrans1D4" presStyleIdx="2" presStyleCnt="8"/>
      <dgm:spPr/>
    </dgm:pt>
    <dgm:pt modelId="{AFE5D8D7-FC5F-1541-B3C7-A22161E44F50}" type="pres">
      <dgm:prSet presAssocID="{957A251F-C3C9-DC4E-A7FC-4A6D931C4848}" presName="hierRoot4" presStyleCnt="0"/>
      <dgm:spPr/>
    </dgm:pt>
    <dgm:pt modelId="{7ADA54E4-60A9-A343-8268-0551F79C12F0}" type="pres">
      <dgm:prSet presAssocID="{957A251F-C3C9-DC4E-A7FC-4A6D931C4848}" presName="composite4" presStyleCnt="0"/>
      <dgm:spPr/>
    </dgm:pt>
    <dgm:pt modelId="{74B127DA-EBAF-794F-AC60-A36D662CE525}" type="pres">
      <dgm:prSet presAssocID="{957A251F-C3C9-DC4E-A7FC-4A6D931C4848}" presName="background4" presStyleLbl="node4" presStyleIdx="2" presStyleCnt="8"/>
      <dgm:spPr/>
    </dgm:pt>
    <dgm:pt modelId="{E9A27932-6D7C-3844-A16D-A6A73B0B5215}" type="pres">
      <dgm:prSet presAssocID="{957A251F-C3C9-DC4E-A7FC-4A6D931C4848}" presName="text4" presStyleLbl="fgAcc4" presStyleIdx="2" presStyleCnt="8" custLinFactY="100000" custLinFactNeighborX="23231" custLinFactNeighborY="119509">
        <dgm:presLayoutVars>
          <dgm:chPref val="3"/>
        </dgm:presLayoutVars>
      </dgm:prSet>
      <dgm:spPr/>
    </dgm:pt>
    <dgm:pt modelId="{ED1DD777-EADB-0742-9B68-12CACE4B318D}" type="pres">
      <dgm:prSet presAssocID="{957A251F-C3C9-DC4E-A7FC-4A6D931C4848}" presName="hierChild5" presStyleCnt="0"/>
      <dgm:spPr/>
    </dgm:pt>
    <dgm:pt modelId="{50F00EDE-E165-3B4B-8FBF-7BD859430149}" type="pres">
      <dgm:prSet presAssocID="{81703933-7915-A84E-9C63-E6D3F930EC6D}" presName="Name23" presStyleLbl="parChTrans1D4" presStyleIdx="3" presStyleCnt="8"/>
      <dgm:spPr/>
    </dgm:pt>
    <dgm:pt modelId="{88210548-497E-4B45-A15B-ACC29B71F110}" type="pres">
      <dgm:prSet presAssocID="{97842B97-4B5A-A44C-A5F8-0FE690C4A57A}" presName="hierRoot4" presStyleCnt="0"/>
      <dgm:spPr/>
    </dgm:pt>
    <dgm:pt modelId="{5A0566A8-8D1D-B34C-9616-265646CC60CB}" type="pres">
      <dgm:prSet presAssocID="{97842B97-4B5A-A44C-A5F8-0FE690C4A57A}" presName="composite4" presStyleCnt="0"/>
      <dgm:spPr/>
    </dgm:pt>
    <dgm:pt modelId="{EADF5263-DB8D-554B-B0EB-707615B8F507}" type="pres">
      <dgm:prSet presAssocID="{97842B97-4B5A-A44C-A5F8-0FE690C4A57A}" presName="background4" presStyleLbl="node4" presStyleIdx="3" presStyleCnt="8"/>
      <dgm:spPr/>
    </dgm:pt>
    <dgm:pt modelId="{E40566AA-9D53-FB4D-953D-367F96139CAC}" type="pres">
      <dgm:prSet presAssocID="{97842B97-4B5A-A44C-A5F8-0FE690C4A57A}" presName="text4" presStyleLbl="fgAcc4" presStyleIdx="3" presStyleCnt="8" custLinFactY="100000" custLinFactNeighborX="23231" custLinFactNeighborY="119509">
        <dgm:presLayoutVars>
          <dgm:chPref val="3"/>
        </dgm:presLayoutVars>
      </dgm:prSet>
      <dgm:spPr/>
    </dgm:pt>
    <dgm:pt modelId="{248AE624-E551-074A-83FD-3A477021B908}" type="pres">
      <dgm:prSet presAssocID="{97842B97-4B5A-A44C-A5F8-0FE690C4A57A}" presName="hierChild5" presStyleCnt="0"/>
      <dgm:spPr/>
    </dgm:pt>
    <dgm:pt modelId="{62625819-FAF8-A544-A4E0-3E5D6F9BF6CD}" type="pres">
      <dgm:prSet presAssocID="{A562483C-8619-6249-A548-5248F8D1ACDD}" presName="Name17" presStyleLbl="parChTrans1D3" presStyleIdx="4" presStyleCnt="11"/>
      <dgm:spPr/>
    </dgm:pt>
    <dgm:pt modelId="{92F10C15-C980-2D44-ADDC-CC735A656115}" type="pres">
      <dgm:prSet presAssocID="{2328AC61-B7CB-D04F-94EA-5ABB444130C0}" presName="hierRoot3" presStyleCnt="0"/>
      <dgm:spPr/>
    </dgm:pt>
    <dgm:pt modelId="{971FB189-05F1-E949-8EE1-281989736710}" type="pres">
      <dgm:prSet presAssocID="{2328AC61-B7CB-D04F-94EA-5ABB444130C0}" presName="composite3" presStyleCnt="0"/>
      <dgm:spPr/>
    </dgm:pt>
    <dgm:pt modelId="{8BADD7F9-F70F-D64D-9A71-B731BD4ADD84}" type="pres">
      <dgm:prSet presAssocID="{2328AC61-B7CB-D04F-94EA-5ABB444130C0}" presName="background3" presStyleLbl="node3" presStyleIdx="4" presStyleCnt="11"/>
      <dgm:spPr/>
    </dgm:pt>
    <dgm:pt modelId="{F7993F55-D8B6-7647-917E-E3B493B9F2C3}" type="pres">
      <dgm:prSet presAssocID="{2328AC61-B7CB-D04F-94EA-5ABB444130C0}" presName="text3" presStyleLbl="fgAcc3" presStyleIdx="4" presStyleCnt="11" custLinFactY="100000" custLinFactNeighborX="23231" custLinFactNeighborY="119509">
        <dgm:presLayoutVars>
          <dgm:chPref val="3"/>
        </dgm:presLayoutVars>
      </dgm:prSet>
      <dgm:spPr/>
    </dgm:pt>
    <dgm:pt modelId="{FE163FAD-C444-5345-8773-7C0841E18636}" type="pres">
      <dgm:prSet presAssocID="{2328AC61-B7CB-D04F-94EA-5ABB444130C0}" presName="hierChild4" presStyleCnt="0"/>
      <dgm:spPr/>
    </dgm:pt>
    <dgm:pt modelId="{59C7E292-D94C-E344-9E1D-F06836FF1FBA}" type="pres">
      <dgm:prSet presAssocID="{8CB936BE-10B0-9345-BBA6-4EFFCFABA13E}" presName="Name23" presStyleLbl="parChTrans1D4" presStyleIdx="4" presStyleCnt="8"/>
      <dgm:spPr/>
    </dgm:pt>
    <dgm:pt modelId="{1B35C720-793F-D340-8BCE-B5EE2BBD078A}" type="pres">
      <dgm:prSet presAssocID="{14085F17-4ECC-164B-810E-C6DD722AAB0E}" presName="hierRoot4" presStyleCnt="0"/>
      <dgm:spPr/>
    </dgm:pt>
    <dgm:pt modelId="{5F5FD91F-FF67-7944-BBE1-7102CE47FF31}" type="pres">
      <dgm:prSet presAssocID="{14085F17-4ECC-164B-810E-C6DD722AAB0E}" presName="composite4" presStyleCnt="0"/>
      <dgm:spPr/>
    </dgm:pt>
    <dgm:pt modelId="{9E10B2C8-4413-9E4F-A0D9-EEA67A11D15C}" type="pres">
      <dgm:prSet presAssocID="{14085F17-4ECC-164B-810E-C6DD722AAB0E}" presName="background4" presStyleLbl="node4" presStyleIdx="4" presStyleCnt="8"/>
      <dgm:spPr/>
    </dgm:pt>
    <dgm:pt modelId="{1AECC384-8361-B34F-9073-FAFFC77241F4}" type="pres">
      <dgm:prSet presAssocID="{14085F17-4ECC-164B-810E-C6DD722AAB0E}" presName="text4" presStyleLbl="fgAcc4" presStyleIdx="4" presStyleCnt="8" custLinFactY="100000" custLinFactNeighborX="25539" custLinFactNeighborY="121786">
        <dgm:presLayoutVars>
          <dgm:chPref val="3"/>
        </dgm:presLayoutVars>
      </dgm:prSet>
      <dgm:spPr/>
    </dgm:pt>
    <dgm:pt modelId="{E34EDBDC-9DC4-194D-8820-20FC9A8EE03C}" type="pres">
      <dgm:prSet presAssocID="{14085F17-4ECC-164B-810E-C6DD722AAB0E}" presName="hierChild5" presStyleCnt="0"/>
      <dgm:spPr/>
    </dgm:pt>
    <dgm:pt modelId="{08C240B7-BCE5-B64F-846D-F5F8E7F0A99D}" type="pres">
      <dgm:prSet presAssocID="{3398B8A0-67F3-014C-B944-6A445037674B}" presName="Name23" presStyleLbl="parChTrans1D4" presStyleIdx="5" presStyleCnt="8"/>
      <dgm:spPr/>
    </dgm:pt>
    <dgm:pt modelId="{743F1AEB-7DF2-B544-A7A8-E0ABFF559321}" type="pres">
      <dgm:prSet presAssocID="{E812DF88-89AA-384D-BBDB-2DEF7E8EE2CE}" presName="hierRoot4" presStyleCnt="0"/>
      <dgm:spPr/>
    </dgm:pt>
    <dgm:pt modelId="{3EAA5861-9327-634F-A92C-24AC0000637C}" type="pres">
      <dgm:prSet presAssocID="{E812DF88-89AA-384D-BBDB-2DEF7E8EE2CE}" presName="composite4" presStyleCnt="0"/>
      <dgm:spPr/>
    </dgm:pt>
    <dgm:pt modelId="{972C13FE-BDDD-0545-93D8-08466451C43E}" type="pres">
      <dgm:prSet presAssocID="{E812DF88-89AA-384D-BBDB-2DEF7E8EE2CE}" presName="background4" presStyleLbl="node4" presStyleIdx="5" presStyleCnt="8"/>
      <dgm:spPr/>
    </dgm:pt>
    <dgm:pt modelId="{5C74E3E2-F76C-2F4D-BB4E-76F326908800}" type="pres">
      <dgm:prSet presAssocID="{E812DF88-89AA-384D-BBDB-2DEF7E8EE2CE}" presName="text4" presStyleLbl="fgAcc4" presStyleIdx="5" presStyleCnt="8" custLinFactY="100000" custLinFactNeighborX="23231" custLinFactNeighborY="119509">
        <dgm:presLayoutVars>
          <dgm:chPref val="3"/>
        </dgm:presLayoutVars>
      </dgm:prSet>
      <dgm:spPr/>
    </dgm:pt>
    <dgm:pt modelId="{69EDB01C-4440-A44B-9140-5A17C458ECCF}" type="pres">
      <dgm:prSet presAssocID="{E812DF88-89AA-384D-BBDB-2DEF7E8EE2CE}" presName="hierChild5" presStyleCnt="0"/>
      <dgm:spPr/>
    </dgm:pt>
    <dgm:pt modelId="{B5C2C55A-D351-DC4C-B2E0-E2B5D52EF5CF}" type="pres">
      <dgm:prSet presAssocID="{DF870355-E4B7-864F-89ED-5480E15AC24F}" presName="Name17" presStyleLbl="parChTrans1D3" presStyleIdx="5" presStyleCnt="11"/>
      <dgm:spPr/>
    </dgm:pt>
    <dgm:pt modelId="{C31D232B-E2BB-3542-BA05-ADC592C707C6}" type="pres">
      <dgm:prSet presAssocID="{9A162142-D778-1542-A004-F085FA95392C}" presName="hierRoot3" presStyleCnt="0"/>
      <dgm:spPr/>
    </dgm:pt>
    <dgm:pt modelId="{7CD464ED-EE48-8E48-82A5-F85C45012E99}" type="pres">
      <dgm:prSet presAssocID="{9A162142-D778-1542-A004-F085FA95392C}" presName="composite3" presStyleCnt="0"/>
      <dgm:spPr/>
    </dgm:pt>
    <dgm:pt modelId="{1918EB95-4FE8-894E-B550-0BA00CEA0516}" type="pres">
      <dgm:prSet presAssocID="{9A162142-D778-1542-A004-F085FA95392C}" presName="background3" presStyleLbl="node3" presStyleIdx="5" presStyleCnt="11"/>
      <dgm:spPr/>
    </dgm:pt>
    <dgm:pt modelId="{134E663E-D656-5443-AA80-C7F7BDE25F4E}" type="pres">
      <dgm:prSet presAssocID="{9A162142-D778-1542-A004-F085FA95392C}" presName="text3" presStyleLbl="fgAcc3" presStyleIdx="5" presStyleCnt="11" custLinFactY="100000" custLinFactNeighborX="23231" custLinFactNeighborY="119509">
        <dgm:presLayoutVars>
          <dgm:chPref val="3"/>
        </dgm:presLayoutVars>
      </dgm:prSet>
      <dgm:spPr/>
    </dgm:pt>
    <dgm:pt modelId="{3313E48B-D967-9940-9B69-EC187D6B49F0}" type="pres">
      <dgm:prSet presAssocID="{9A162142-D778-1542-A004-F085FA95392C}" presName="hierChild4" presStyleCnt="0"/>
      <dgm:spPr/>
    </dgm:pt>
    <dgm:pt modelId="{1CDEF95C-1022-A44F-AF11-29883053ACCB}" type="pres">
      <dgm:prSet presAssocID="{4640DA04-8402-AB46-BFE0-83A7DB34748B}" presName="Name23" presStyleLbl="parChTrans1D4" presStyleIdx="6" presStyleCnt="8"/>
      <dgm:spPr/>
    </dgm:pt>
    <dgm:pt modelId="{15F1901C-D3FF-D044-B6E8-C4D24F29C49E}" type="pres">
      <dgm:prSet presAssocID="{8C022107-A724-B34C-93FE-83358450206B}" presName="hierRoot4" presStyleCnt="0"/>
      <dgm:spPr/>
    </dgm:pt>
    <dgm:pt modelId="{341EEB16-531C-A240-8BE2-A984A38682EB}" type="pres">
      <dgm:prSet presAssocID="{8C022107-A724-B34C-93FE-83358450206B}" presName="composite4" presStyleCnt="0"/>
      <dgm:spPr/>
    </dgm:pt>
    <dgm:pt modelId="{464569B3-A404-C241-AEB0-1788CD80572B}" type="pres">
      <dgm:prSet presAssocID="{8C022107-A724-B34C-93FE-83358450206B}" presName="background4" presStyleLbl="node4" presStyleIdx="6" presStyleCnt="8"/>
      <dgm:spPr/>
    </dgm:pt>
    <dgm:pt modelId="{7BD5C183-D138-B043-9CBB-10EEAFD5778E}" type="pres">
      <dgm:prSet presAssocID="{8C022107-A724-B34C-93FE-83358450206B}" presName="text4" presStyleLbl="fgAcc4" presStyleIdx="6" presStyleCnt="8" custLinFactY="100000" custLinFactNeighborX="23231" custLinFactNeighborY="119509">
        <dgm:presLayoutVars>
          <dgm:chPref val="3"/>
        </dgm:presLayoutVars>
      </dgm:prSet>
      <dgm:spPr/>
    </dgm:pt>
    <dgm:pt modelId="{5CD809BA-3086-0348-A0D6-05B6D2ACBA4F}" type="pres">
      <dgm:prSet presAssocID="{8C022107-A724-B34C-93FE-83358450206B}" presName="hierChild5" presStyleCnt="0"/>
      <dgm:spPr/>
    </dgm:pt>
    <dgm:pt modelId="{6B5C2B3A-09FB-5D4A-A726-7B295962221A}" type="pres">
      <dgm:prSet presAssocID="{F4CD202F-F6A1-8840-8743-CAA65A89FECC}" presName="Name23" presStyleLbl="parChTrans1D4" presStyleIdx="7" presStyleCnt="8"/>
      <dgm:spPr/>
    </dgm:pt>
    <dgm:pt modelId="{5437CDB7-5BB5-164D-A8EE-72E7FC4984E2}" type="pres">
      <dgm:prSet presAssocID="{B70C9AD6-6CB5-7A4B-9A7C-4C6146AA0AB8}" presName="hierRoot4" presStyleCnt="0"/>
      <dgm:spPr/>
    </dgm:pt>
    <dgm:pt modelId="{BDC0EC99-FF82-C548-A3A5-30EA64AFB10C}" type="pres">
      <dgm:prSet presAssocID="{B70C9AD6-6CB5-7A4B-9A7C-4C6146AA0AB8}" presName="composite4" presStyleCnt="0"/>
      <dgm:spPr/>
    </dgm:pt>
    <dgm:pt modelId="{2C735F1A-B19B-2F4F-8A3B-274FCBC167B6}" type="pres">
      <dgm:prSet presAssocID="{B70C9AD6-6CB5-7A4B-9A7C-4C6146AA0AB8}" presName="background4" presStyleLbl="node4" presStyleIdx="7" presStyleCnt="8"/>
      <dgm:spPr/>
    </dgm:pt>
    <dgm:pt modelId="{ADB9AD86-3ED0-6B4A-BCF3-92B458FD06AC}" type="pres">
      <dgm:prSet presAssocID="{B70C9AD6-6CB5-7A4B-9A7C-4C6146AA0AB8}" presName="text4" presStyleLbl="fgAcc4" presStyleIdx="7" presStyleCnt="8" custLinFactY="100000" custLinFactNeighborX="23231" custLinFactNeighborY="119509">
        <dgm:presLayoutVars>
          <dgm:chPref val="3"/>
        </dgm:presLayoutVars>
      </dgm:prSet>
      <dgm:spPr/>
    </dgm:pt>
    <dgm:pt modelId="{B720515D-56EF-D948-BD14-10B8C123E7D7}" type="pres">
      <dgm:prSet presAssocID="{B70C9AD6-6CB5-7A4B-9A7C-4C6146AA0AB8}" presName="hierChild5" presStyleCnt="0"/>
      <dgm:spPr/>
    </dgm:pt>
    <dgm:pt modelId="{8B7DA7E0-481C-F842-B5C4-8010668E2D20}" type="pres">
      <dgm:prSet presAssocID="{19557BE8-544B-C34F-94C8-A54770433646}" presName="Name10" presStyleLbl="parChTrans1D2" presStyleIdx="2" presStyleCnt="4"/>
      <dgm:spPr/>
    </dgm:pt>
    <dgm:pt modelId="{271410F9-2824-144F-A518-88EAE10CF322}" type="pres">
      <dgm:prSet presAssocID="{1AB1B173-DB3C-2746-8E0A-CE68F1192D87}" presName="hierRoot2" presStyleCnt="0"/>
      <dgm:spPr/>
    </dgm:pt>
    <dgm:pt modelId="{243020B5-68B4-2649-9E61-9AED63187622}" type="pres">
      <dgm:prSet presAssocID="{1AB1B173-DB3C-2746-8E0A-CE68F1192D87}" presName="composite2" presStyleCnt="0"/>
      <dgm:spPr/>
    </dgm:pt>
    <dgm:pt modelId="{66D47855-59B8-2B4D-9B4D-45EBFE673539}" type="pres">
      <dgm:prSet presAssocID="{1AB1B173-DB3C-2746-8E0A-CE68F1192D87}" presName="background2" presStyleLbl="node2" presStyleIdx="2" presStyleCnt="4"/>
      <dgm:spPr/>
    </dgm:pt>
    <dgm:pt modelId="{B3999FF1-D345-C540-84E4-2E070ACEE483}" type="pres">
      <dgm:prSet presAssocID="{1AB1B173-DB3C-2746-8E0A-CE68F1192D87}" presName="text2" presStyleLbl="fgAcc2" presStyleIdx="2" presStyleCnt="4" custScaleX="128418" custLinFactX="-46524" custLinFactNeighborX="-100000" custLinFactNeighborY="3703">
        <dgm:presLayoutVars>
          <dgm:chPref val="3"/>
        </dgm:presLayoutVars>
      </dgm:prSet>
      <dgm:spPr/>
    </dgm:pt>
    <dgm:pt modelId="{2A85E3CB-CC6B-ED41-829A-E90C6B7C6D3B}" type="pres">
      <dgm:prSet presAssocID="{1AB1B173-DB3C-2746-8E0A-CE68F1192D87}" presName="hierChild3" presStyleCnt="0"/>
      <dgm:spPr/>
    </dgm:pt>
    <dgm:pt modelId="{11AEC50D-525A-ED47-85DA-98B99E67E6CC}" type="pres">
      <dgm:prSet presAssocID="{0CC4C477-D984-6647-B276-DEB541FC609A}" presName="Name17" presStyleLbl="parChTrans1D3" presStyleIdx="6" presStyleCnt="11"/>
      <dgm:spPr/>
    </dgm:pt>
    <dgm:pt modelId="{F617C161-1388-0C4F-A7C2-B04130229203}" type="pres">
      <dgm:prSet presAssocID="{3553E5E1-79AB-0646-96DB-B6DC1C9791CD}" presName="hierRoot3" presStyleCnt="0"/>
      <dgm:spPr/>
    </dgm:pt>
    <dgm:pt modelId="{064D4B1C-E2BA-3F4D-B369-56A839DF21FC}" type="pres">
      <dgm:prSet presAssocID="{3553E5E1-79AB-0646-96DB-B6DC1C9791CD}" presName="composite3" presStyleCnt="0"/>
      <dgm:spPr/>
    </dgm:pt>
    <dgm:pt modelId="{BB96D650-B9F7-7540-B5B8-7787B50A7384}" type="pres">
      <dgm:prSet presAssocID="{3553E5E1-79AB-0646-96DB-B6DC1C9791CD}" presName="background3" presStyleLbl="node3" presStyleIdx="6" presStyleCnt="11"/>
      <dgm:spPr/>
    </dgm:pt>
    <dgm:pt modelId="{2980CAFC-508B-1D4B-9F8F-BD16D9F274BA}" type="pres">
      <dgm:prSet presAssocID="{3553E5E1-79AB-0646-96DB-B6DC1C9791CD}" presName="text3" presStyleLbl="fgAcc3" presStyleIdx="6" presStyleCnt="11" custLinFactX="-46524" custLinFactNeighborX="-100000" custLinFactNeighborY="3703">
        <dgm:presLayoutVars>
          <dgm:chPref val="3"/>
        </dgm:presLayoutVars>
      </dgm:prSet>
      <dgm:spPr/>
    </dgm:pt>
    <dgm:pt modelId="{1B3E7847-4CAF-AA4A-AF5D-3FB5FD4BF553}" type="pres">
      <dgm:prSet presAssocID="{3553E5E1-79AB-0646-96DB-B6DC1C9791CD}" presName="hierChild4" presStyleCnt="0"/>
      <dgm:spPr/>
    </dgm:pt>
    <dgm:pt modelId="{64B31C05-4BAD-AA49-8AE4-E6E8074F1261}" type="pres">
      <dgm:prSet presAssocID="{08854DBD-152C-3C43-BFD8-6AE4A5E21FDA}" presName="Name17" presStyleLbl="parChTrans1D3" presStyleIdx="7" presStyleCnt="11"/>
      <dgm:spPr/>
    </dgm:pt>
    <dgm:pt modelId="{8F8C826B-FB28-364E-9288-39209C8572D4}" type="pres">
      <dgm:prSet presAssocID="{D369C843-B583-9740-AB2E-C2E6A38AD962}" presName="hierRoot3" presStyleCnt="0"/>
      <dgm:spPr/>
    </dgm:pt>
    <dgm:pt modelId="{1AAF48A1-3DD2-8548-9FE8-75B017BFEF56}" type="pres">
      <dgm:prSet presAssocID="{D369C843-B583-9740-AB2E-C2E6A38AD962}" presName="composite3" presStyleCnt="0"/>
      <dgm:spPr/>
    </dgm:pt>
    <dgm:pt modelId="{175456C5-B200-8D44-A2D4-665BDFEF429E}" type="pres">
      <dgm:prSet presAssocID="{D369C843-B583-9740-AB2E-C2E6A38AD962}" presName="background3" presStyleLbl="node3" presStyleIdx="7" presStyleCnt="11"/>
      <dgm:spPr/>
    </dgm:pt>
    <dgm:pt modelId="{7EE5F84D-5964-7E46-99C3-0C61E0D63A2C}" type="pres">
      <dgm:prSet presAssocID="{D369C843-B583-9740-AB2E-C2E6A38AD962}" presName="text3" presStyleLbl="fgAcc3" presStyleIdx="7" presStyleCnt="11" custLinFactX="-46524" custLinFactNeighborX="-100000" custLinFactNeighborY="3703">
        <dgm:presLayoutVars>
          <dgm:chPref val="3"/>
        </dgm:presLayoutVars>
      </dgm:prSet>
      <dgm:spPr/>
    </dgm:pt>
    <dgm:pt modelId="{2AAE5660-4340-D54C-9155-DD0F94CAC797}" type="pres">
      <dgm:prSet presAssocID="{D369C843-B583-9740-AB2E-C2E6A38AD962}" presName="hierChild4" presStyleCnt="0"/>
      <dgm:spPr/>
    </dgm:pt>
    <dgm:pt modelId="{CFFCB31E-2470-E149-9BDA-4B802A63446E}" type="pres">
      <dgm:prSet presAssocID="{5BA43973-530E-3B43-8879-01098444BE82}" presName="Name10" presStyleLbl="parChTrans1D2" presStyleIdx="3" presStyleCnt="4"/>
      <dgm:spPr/>
    </dgm:pt>
    <dgm:pt modelId="{5FC0235B-598F-FE4A-8C2B-F909FF7F867D}" type="pres">
      <dgm:prSet presAssocID="{AB1511CC-6118-6E44-A021-89656382FFF7}" presName="hierRoot2" presStyleCnt="0"/>
      <dgm:spPr/>
    </dgm:pt>
    <dgm:pt modelId="{EBEB1BAD-A38A-C94C-94D7-E93EC3D0F0E1}" type="pres">
      <dgm:prSet presAssocID="{AB1511CC-6118-6E44-A021-89656382FFF7}" presName="composite2" presStyleCnt="0"/>
      <dgm:spPr/>
    </dgm:pt>
    <dgm:pt modelId="{796A20F7-F087-6B49-AA7B-3332BE45902D}" type="pres">
      <dgm:prSet presAssocID="{AB1511CC-6118-6E44-A021-89656382FFF7}" presName="background2" presStyleLbl="node2" presStyleIdx="3" presStyleCnt="4"/>
      <dgm:spPr/>
    </dgm:pt>
    <dgm:pt modelId="{C7670EFE-2033-194B-B6D8-6AC0F0680CEA}" type="pres">
      <dgm:prSet presAssocID="{AB1511CC-6118-6E44-A021-89656382FFF7}" presName="text2" presStyleLbl="fgAcc2" presStyleIdx="3" presStyleCnt="4" custLinFactX="-46524" custLinFactNeighborX="-100000" custLinFactNeighborY="3703">
        <dgm:presLayoutVars>
          <dgm:chPref val="3"/>
        </dgm:presLayoutVars>
      </dgm:prSet>
      <dgm:spPr/>
    </dgm:pt>
    <dgm:pt modelId="{AB0DA59A-61CF-6344-8857-EB6542D0544A}" type="pres">
      <dgm:prSet presAssocID="{AB1511CC-6118-6E44-A021-89656382FFF7}" presName="hierChild3" presStyleCnt="0"/>
      <dgm:spPr/>
    </dgm:pt>
    <dgm:pt modelId="{094AB033-6C79-D04F-AE1A-B3AC792CB4D5}" type="pres">
      <dgm:prSet presAssocID="{67B66834-E363-F440-A7C2-5E4B5EB1AA70}" presName="Name17" presStyleLbl="parChTrans1D3" presStyleIdx="8" presStyleCnt="11"/>
      <dgm:spPr/>
    </dgm:pt>
    <dgm:pt modelId="{76763788-86D9-7C4C-B97A-B0787F2C15D7}" type="pres">
      <dgm:prSet presAssocID="{8E60C6B2-9E90-3C49-AAB5-8FC0C803E728}" presName="hierRoot3" presStyleCnt="0"/>
      <dgm:spPr/>
    </dgm:pt>
    <dgm:pt modelId="{71843F41-9EC4-3D4A-8298-F0BF92111C50}" type="pres">
      <dgm:prSet presAssocID="{8E60C6B2-9E90-3C49-AAB5-8FC0C803E728}" presName="composite3" presStyleCnt="0"/>
      <dgm:spPr/>
    </dgm:pt>
    <dgm:pt modelId="{71C935A9-0E15-3E4E-8810-1BA8221FA322}" type="pres">
      <dgm:prSet presAssocID="{8E60C6B2-9E90-3C49-AAB5-8FC0C803E728}" presName="background3" presStyleLbl="node3" presStyleIdx="8" presStyleCnt="11"/>
      <dgm:spPr/>
    </dgm:pt>
    <dgm:pt modelId="{158E1B67-093E-BF49-8202-054414DB756A}" type="pres">
      <dgm:prSet presAssocID="{8E60C6B2-9E90-3C49-AAB5-8FC0C803E728}" presName="text3" presStyleLbl="fgAcc3" presStyleIdx="8" presStyleCnt="11" custScaleX="120744" custLinFactX="-46524" custLinFactNeighborX="-100000" custLinFactNeighborY="3703">
        <dgm:presLayoutVars>
          <dgm:chPref val="3"/>
        </dgm:presLayoutVars>
      </dgm:prSet>
      <dgm:spPr/>
    </dgm:pt>
    <dgm:pt modelId="{DFDFE8EC-8461-BC4D-8C17-D82E34E85D8B}" type="pres">
      <dgm:prSet presAssocID="{8E60C6B2-9E90-3C49-AAB5-8FC0C803E728}" presName="hierChild4" presStyleCnt="0"/>
      <dgm:spPr/>
    </dgm:pt>
    <dgm:pt modelId="{7511A2F2-B48C-B640-A787-34626020895D}" type="pres">
      <dgm:prSet presAssocID="{C5AC3B75-8594-1D40-A792-F8123B2AAA78}" presName="Name17" presStyleLbl="parChTrans1D3" presStyleIdx="9" presStyleCnt="11"/>
      <dgm:spPr/>
    </dgm:pt>
    <dgm:pt modelId="{1963D80A-95D5-B742-A3BC-0D085C0868CF}" type="pres">
      <dgm:prSet presAssocID="{5C2DBC02-8FE6-B144-9C66-A7022CE970C8}" presName="hierRoot3" presStyleCnt="0"/>
      <dgm:spPr/>
    </dgm:pt>
    <dgm:pt modelId="{7FC9F0A2-E8A1-A145-AFA5-6367E6AE7FF0}" type="pres">
      <dgm:prSet presAssocID="{5C2DBC02-8FE6-B144-9C66-A7022CE970C8}" presName="composite3" presStyleCnt="0"/>
      <dgm:spPr/>
    </dgm:pt>
    <dgm:pt modelId="{A14E4C54-A682-684C-A727-E28A23686759}" type="pres">
      <dgm:prSet presAssocID="{5C2DBC02-8FE6-B144-9C66-A7022CE970C8}" presName="background3" presStyleLbl="node3" presStyleIdx="9" presStyleCnt="11"/>
      <dgm:spPr/>
    </dgm:pt>
    <dgm:pt modelId="{882A6142-4358-6D47-9977-FE5AC008C483}" type="pres">
      <dgm:prSet presAssocID="{5C2DBC02-8FE6-B144-9C66-A7022CE970C8}" presName="text3" presStyleLbl="fgAcc3" presStyleIdx="9" presStyleCnt="11" custLinFactX="-46524" custLinFactNeighborX="-100000" custLinFactNeighborY="3703">
        <dgm:presLayoutVars>
          <dgm:chPref val="3"/>
        </dgm:presLayoutVars>
      </dgm:prSet>
      <dgm:spPr/>
    </dgm:pt>
    <dgm:pt modelId="{B4BE4C92-67D9-2643-9CC8-CE8758AD10AC}" type="pres">
      <dgm:prSet presAssocID="{5C2DBC02-8FE6-B144-9C66-A7022CE970C8}" presName="hierChild4" presStyleCnt="0"/>
      <dgm:spPr/>
    </dgm:pt>
    <dgm:pt modelId="{C8CC888F-A9EA-F843-8619-5E60C4723C71}" type="pres">
      <dgm:prSet presAssocID="{A52A40BB-86D7-7F42-B73B-E5C4BBA5B0B5}" presName="Name17" presStyleLbl="parChTrans1D3" presStyleIdx="10" presStyleCnt="11"/>
      <dgm:spPr/>
    </dgm:pt>
    <dgm:pt modelId="{A97C7A4F-7301-3C45-BC07-326CE26C0993}" type="pres">
      <dgm:prSet presAssocID="{CC53BB45-D2B4-1746-AE98-959E52934465}" presName="hierRoot3" presStyleCnt="0"/>
      <dgm:spPr/>
    </dgm:pt>
    <dgm:pt modelId="{FBE6B6DD-4569-3446-B133-EEB61E55AC04}" type="pres">
      <dgm:prSet presAssocID="{CC53BB45-D2B4-1746-AE98-959E52934465}" presName="composite3" presStyleCnt="0"/>
      <dgm:spPr/>
    </dgm:pt>
    <dgm:pt modelId="{7B56400A-01EA-D24A-A5B9-C427AD68D0FC}" type="pres">
      <dgm:prSet presAssocID="{CC53BB45-D2B4-1746-AE98-959E52934465}" presName="background3" presStyleLbl="node3" presStyleIdx="10" presStyleCnt="11"/>
      <dgm:spPr/>
    </dgm:pt>
    <dgm:pt modelId="{9CD54D72-4551-D34E-9F1D-5DE2509EA7F7}" type="pres">
      <dgm:prSet presAssocID="{CC53BB45-D2B4-1746-AE98-959E52934465}" presName="text3" presStyleLbl="fgAcc3" presStyleIdx="10" presStyleCnt="11" custLinFactX="-46524" custLinFactNeighborX="-100000" custLinFactNeighborY="3703">
        <dgm:presLayoutVars>
          <dgm:chPref val="3"/>
        </dgm:presLayoutVars>
      </dgm:prSet>
      <dgm:spPr/>
    </dgm:pt>
    <dgm:pt modelId="{E265C85F-34A5-0340-BA46-4B2A7D616CA0}" type="pres">
      <dgm:prSet presAssocID="{CC53BB45-D2B4-1746-AE98-959E52934465}" presName="hierChild4" presStyleCnt="0"/>
      <dgm:spPr/>
    </dgm:pt>
  </dgm:ptLst>
  <dgm:cxnLst>
    <dgm:cxn modelId="{BD173E0B-80FC-734B-9ED1-A50847504381}" type="presOf" srcId="{81703933-7915-A84E-9C63-E6D3F930EC6D}" destId="{50F00EDE-E165-3B4B-8FBF-7BD859430149}" srcOrd="0" destOrd="0" presId="urn:microsoft.com/office/officeart/2005/8/layout/hierarchy1"/>
    <dgm:cxn modelId="{2AF6FC0D-0D6C-3448-895E-DC7473FDF203}" srcId="{AB1511CC-6118-6E44-A021-89656382FFF7}" destId="{8E60C6B2-9E90-3C49-AAB5-8FC0C803E728}" srcOrd="0" destOrd="0" parTransId="{67B66834-E363-F440-A7C2-5E4B5EB1AA70}" sibTransId="{0ABBAD3A-3FB5-4F49-B3E0-8A9C6DC42CA1}"/>
    <dgm:cxn modelId="{149DD610-5C59-7B46-B8A8-93E1463C6D83}" type="presOf" srcId="{A52A40BB-86D7-7F42-B73B-E5C4BBA5B0B5}" destId="{C8CC888F-A9EA-F843-8619-5E60C4723C71}" srcOrd="0" destOrd="0" presId="urn:microsoft.com/office/officeart/2005/8/layout/hierarchy1"/>
    <dgm:cxn modelId="{289B6312-F199-1645-903F-45DB220D0ADA}" type="presOf" srcId="{E2C83CB5-4077-9148-8343-46F2A2B0422A}" destId="{E71BDC13-8482-934B-AA66-932F8627B25D}" srcOrd="0" destOrd="0" presId="urn:microsoft.com/office/officeart/2005/8/layout/hierarchy1"/>
    <dgm:cxn modelId="{6333D512-66D1-B944-A77C-0B678A50342B}" type="presOf" srcId="{1AB1B173-DB3C-2746-8E0A-CE68F1192D87}" destId="{B3999FF1-D345-C540-84E4-2E070ACEE483}" srcOrd="0" destOrd="0" presId="urn:microsoft.com/office/officeart/2005/8/layout/hierarchy1"/>
    <dgm:cxn modelId="{215FF314-426E-C246-A4E5-3C5B46F72517}" type="presOf" srcId="{67B66834-E363-F440-A7C2-5E4B5EB1AA70}" destId="{094AB033-6C79-D04F-AE1A-B3AC792CB4D5}" srcOrd="0" destOrd="0" presId="urn:microsoft.com/office/officeart/2005/8/layout/hierarchy1"/>
    <dgm:cxn modelId="{05B2FB18-0F0D-B945-A95C-427492DD6267}" srcId="{9A162142-D778-1542-A004-F085FA95392C}" destId="{B70C9AD6-6CB5-7A4B-9A7C-4C6146AA0AB8}" srcOrd="1" destOrd="0" parTransId="{F4CD202F-F6A1-8840-8743-CAA65A89FECC}" sibTransId="{53CA9BEE-B2CB-AA41-89E5-D63FE4FA0B74}"/>
    <dgm:cxn modelId="{121CC321-AB2E-2540-B914-A89FCBFA8764}" type="presOf" srcId="{C5AC3B75-8594-1D40-A792-F8123B2AAA78}" destId="{7511A2F2-B48C-B640-A787-34626020895D}" srcOrd="0" destOrd="0" presId="urn:microsoft.com/office/officeart/2005/8/layout/hierarchy1"/>
    <dgm:cxn modelId="{5921CB28-4A98-734C-80D0-CE81C5C88F4B}" type="presOf" srcId="{AB1511CC-6118-6E44-A021-89656382FFF7}" destId="{C7670EFE-2033-194B-B6D8-6AC0F0680CEA}" srcOrd="0" destOrd="0" presId="urn:microsoft.com/office/officeart/2005/8/layout/hierarchy1"/>
    <dgm:cxn modelId="{55BC462B-11A2-7C43-A104-2E88BEDF1AC1}" srcId="{D35D4007-4FB2-9B49-8033-C3788A5CC2B7}" destId="{9A162142-D778-1542-A004-F085FA95392C}" srcOrd="2" destOrd="0" parTransId="{DF870355-E4B7-864F-89ED-5480E15AC24F}" sibTransId="{5532CCF6-F003-3348-A091-836224147C41}"/>
    <dgm:cxn modelId="{8FA95033-2271-6C47-A734-F1DF9C41D166}" type="presOf" srcId="{9C823BC3-7C99-E547-BC8F-DDD909E8B242}" destId="{358FC6A3-AE4A-FA48-940F-78F1AF2B8E3B}" srcOrd="0" destOrd="0" presId="urn:microsoft.com/office/officeart/2005/8/layout/hierarchy1"/>
    <dgm:cxn modelId="{E418C43B-5A13-8E48-A90E-C2EF06561598}" type="presOf" srcId="{0CC4C477-D984-6647-B276-DEB541FC609A}" destId="{11AEC50D-525A-ED47-85DA-98B99E67E6CC}" srcOrd="0" destOrd="0" presId="urn:microsoft.com/office/officeart/2005/8/layout/hierarchy1"/>
    <dgm:cxn modelId="{15372140-721D-4A4F-B861-F12CC8EC262B}" type="presOf" srcId="{22881194-DE3F-5047-8978-6C66CEBD3D69}" destId="{67D808D0-6CBD-9F48-B013-657B501433CC}" srcOrd="0" destOrd="0" presId="urn:microsoft.com/office/officeart/2005/8/layout/hierarchy1"/>
    <dgm:cxn modelId="{1789F050-E22B-E849-AAEC-AE5912A7EEA6}" type="presOf" srcId="{8A57C28D-7B9C-AD4D-9092-AE8A34E2F882}" destId="{6C32BB29-C30C-5348-9798-B5CE37E210E9}" srcOrd="0" destOrd="0" presId="urn:microsoft.com/office/officeart/2005/8/layout/hierarchy1"/>
    <dgm:cxn modelId="{D5959951-D124-004F-9FA0-2EE0CBEA64B5}" srcId="{AB1511CC-6118-6E44-A021-89656382FFF7}" destId="{CC53BB45-D2B4-1746-AE98-959E52934465}" srcOrd="2" destOrd="0" parTransId="{A52A40BB-86D7-7F42-B73B-E5C4BBA5B0B5}" sibTransId="{9C377771-B2A7-8A47-BEDF-3DB594DEAE28}"/>
    <dgm:cxn modelId="{8D45DF59-2AB9-D246-9486-0F5C1B68B21F}" type="presOf" srcId="{129507D4-70A4-4441-A6F7-C2108A738A01}" destId="{CF54876D-A810-0D4C-881B-50062C13E875}" srcOrd="0" destOrd="0" presId="urn:microsoft.com/office/officeart/2005/8/layout/hierarchy1"/>
    <dgm:cxn modelId="{A7B31D5D-3C23-B445-9503-C1CAAC59A5F9}" type="presOf" srcId="{B7B84281-81C2-194F-9F31-348B491C4CB7}" destId="{9E1F21D8-9922-E149-B967-2E7C7D6F112C}" srcOrd="0" destOrd="0" presId="urn:microsoft.com/office/officeart/2005/8/layout/hierarchy1"/>
    <dgm:cxn modelId="{C994985E-0A04-0547-93B5-3FB344A93C78}" type="presOf" srcId="{8E60C6B2-9E90-3C49-AAB5-8FC0C803E728}" destId="{158E1B67-093E-BF49-8202-054414DB756A}" srcOrd="0" destOrd="0" presId="urn:microsoft.com/office/officeart/2005/8/layout/hierarchy1"/>
    <dgm:cxn modelId="{79E96064-10FE-904D-AACE-182330FEFE82}" srcId="{1AB1B173-DB3C-2746-8E0A-CE68F1192D87}" destId="{D369C843-B583-9740-AB2E-C2E6A38AD962}" srcOrd="1" destOrd="0" parTransId="{08854DBD-152C-3C43-BFD8-6AE4A5E21FDA}" sibTransId="{A2666C8D-FA4E-A345-A12D-A41B3F466F83}"/>
    <dgm:cxn modelId="{641A7B64-936E-DC4F-A625-C4061065B917}" srcId="{FF5BD9E1-263D-D144-A103-334DAD142695}" destId="{97842B97-4B5A-A44C-A5F8-0FE690C4A57A}" srcOrd="2" destOrd="0" parTransId="{81703933-7915-A84E-9C63-E6D3F930EC6D}" sibTransId="{71B5520D-111D-4E42-99C6-5BBB8D39BC7D}"/>
    <dgm:cxn modelId="{7530B466-6DF1-984C-BE9B-ED06E5AB5AF6}" srcId="{9C823BC3-7C99-E547-BC8F-DDD909E8B242}" destId="{8304E0B5-6E56-734E-913B-D30A8F9AF5CB}" srcOrd="0" destOrd="0" parTransId="{A7BAF1F9-096A-F94D-B44A-9354B558BDC6}" sibTransId="{8EB2469D-B49D-6244-8C12-4EF1E4509D9B}"/>
    <dgm:cxn modelId="{F8FA8568-5552-514A-A26A-EC4A3D9541AF}" srcId="{2328AC61-B7CB-D04F-94EA-5ABB444130C0}" destId="{14085F17-4ECC-164B-810E-C6DD722AAB0E}" srcOrd="0" destOrd="0" parTransId="{8CB936BE-10B0-9345-BBA6-4EFFCFABA13E}" sibTransId="{6254871C-6C98-0248-B784-E057158976D8}"/>
    <dgm:cxn modelId="{6C67366A-AA68-174D-80B8-B8EF593AFAC1}" type="presOf" srcId="{B70C9AD6-6CB5-7A4B-9A7C-4C6146AA0AB8}" destId="{ADB9AD86-3ED0-6B4A-BCF3-92B458FD06AC}" srcOrd="0" destOrd="0" presId="urn:microsoft.com/office/officeart/2005/8/layout/hierarchy1"/>
    <dgm:cxn modelId="{44C60A6F-3CB9-F54F-8D8F-851E2AEAE465}" type="presOf" srcId="{5C2DBC02-8FE6-B144-9C66-A7022CE970C8}" destId="{882A6142-4358-6D47-9977-FE5AC008C483}" srcOrd="0" destOrd="0" presId="urn:microsoft.com/office/officeart/2005/8/layout/hierarchy1"/>
    <dgm:cxn modelId="{C16E9371-AABB-1946-AA9B-AABB719264B5}" type="presOf" srcId="{5BA43973-530E-3B43-8879-01098444BE82}" destId="{CFFCB31E-2470-E149-9BDA-4B802A63446E}" srcOrd="0" destOrd="0" presId="urn:microsoft.com/office/officeart/2005/8/layout/hierarchy1"/>
    <dgm:cxn modelId="{92014772-D986-1945-8767-83C725B8FDAD}" type="presOf" srcId="{654A2048-E0F6-3747-BB44-1809303113E2}" destId="{EEFA2CE5-8643-CC44-BA21-21997BF17F27}" srcOrd="0" destOrd="0" presId="urn:microsoft.com/office/officeart/2005/8/layout/hierarchy1"/>
    <dgm:cxn modelId="{CF443276-1AE3-9247-8B5D-8BE20DDE7536}" type="presOf" srcId="{0BB3E549-2B3C-CB4D-B95E-1A556D6CF58F}" destId="{D0C5AB3F-2E8C-FD4A-90C7-EAA9624BDEDC}" srcOrd="0" destOrd="0" presId="urn:microsoft.com/office/officeart/2005/8/layout/hierarchy1"/>
    <dgm:cxn modelId="{E8A5D57D-FC5F-9540-81D1-CEFC50F9A708}" type="presOf" srcId="{A7BAF1F9-096A-F94D-B44A-9354B558BDC6}" destId="{B9A1DA57-C457-954B-9264-A1FCFC9BDF01}" srcOrd="0" destOrd="0" presId="urn:microsoft.com/office/officeart/2005/8/layout/hierarchy1"/>
    <dgm:cxn modelId="{CF13CC7F-BB54-7346-A3B1-372518440001}" srcId="{9A162142-D778-1542-A004-F085FA95392C}" destId="{8C022107-A724-B34C-93FE-83358450206B}" srcOrd="0" destOrd="0" parTransId="{4640DA04-8402-AB46-BFE0-83A7DB34748B}" sibTransId="{4ABF27DC-C378-8D41-BB9F-850B4C11A3F2}"/>
    <dgm:cxn modelId="{2B21CC81-1981-3F42-AD04-457F288ABC9E}" srcId="{4FE2F719-35D0-FB49-8907-D792F9B9EFA8}" destId="{755C522E-3265-864F-A6E4-F7F39CCC1670}" srcOrd="0" destOrd="0" parTransId="{28E194D0-3CAF-6346-B0E9-CD5E52D5D912}" sibTransId="{C6165467-E278-EB4D-9241-C12569B78576}"/>
    <dgm:cxn modelId="{626B8D82-8BF0-9844-9D08-ECBA7768B52E}" type="presOf" srcId="{08854DBD-152C-3C43-BFD8-6AE4A5E21FDA}" destId="{64B31C05-4BAD-AA49-8AE4-E6E8074F1261}" srcOrd="0" destOrd="0" presId="urn:microsoft.com/office/officeart/2005/8/layout/hierarchy1"/>
    <dgm:cxn modelId="{22D64687-7023-BB4D-ABCA-86A2B0354CF9}" srcId="{755C522E-3265-864F-A6E4-F7F39CCC1670}" destId="{AC1B9027-DB13-F247-9DA8-042662441A33}" srcOrd="0" destOrd="0" parTransId="{129507D4-70A4-4441-A6F7-C2108A738A01}" sibTransId="{75262A3E-7720-EC47-AF4F-AE9E6AEBCCEE}"/>
    <dgm:cxn modelId="{ED65D489-5880-D34D-B923-D30EA837A093}" type="presOf" srcId="{E812DF88-89AA-384D-BBDB-2DEF7E8EE2CE}" destId="{5C74E3E2-F76C-2F4D-BB4E-76F326908800}" srcOrd="0" destOrd="0" presId="urn:microsoft.com/office/officeart/2005/8/layout/hierarchy1"/>
    <dgm:cxn modelId="{F825048B-53E6-F94A-99D2-E48E90F6B9B0}" srcId="{755C522E-3265-864F-A6E4-F7F39CCC1670}" destId="{AB1511CC-6118-6E44-A021-89656382FFF7}" srcOrd="3" destOrd="0" parTransId="{5BA43973-530E-3B43-8879-01098444BE82}" sibTransId="{9DFEF71C-A06F-7B4B-8EA3-1885D90ED6B3}"/>
    <dgm:cxn modelId="{2E7C028C-DE0E-274A-B884-A26632F3D95D}" type="presOf" srcId="{B1DB1DD7-289A-7442-93F2-789439CA8608}" destId="{7FD2355B-3EF8-EF47-8739-A93DD9F86C34}" srcOrd="0" destOrd="0" presId="urn:microsoft.com/office/officeart/2005/8/layout/hierarchy1"/>
    <dgm:cxn modelId="{2018808C-47D3-6240-96A3-B4C7A4259901}" type="presOf" srcId="{8304E0B5-6E56-734E-913B-D30A8F9AF5CB}" destId="{716B2B5F-1A64-3944-8843-DE7413A1617B}" srcOrd="0" destOrd="0" presId="urn:microsoft.com/office/officeart/2005/8/layout/hierarchy1"/>
    <dgm:cxn modelId="{D7E4FE8D-4D89-4649-9F05-A21236C35B0A}" srcId="{D35D4007-4FB2-9B49-8033-C3788A5CC2B7}" destId="{FF5BD9E1-263D-D144-A103-334DAD142695}" srcOrd="0" destOrd="0" parTransId="{8A57C28D-7B9C-AD4D-9092-AE8A34E2F882}" sibTransId="{B9B773EB-4179-2D4C-BFFB-7E3622D1E868}"/>
    <dgm:cxn modelId="{D9825D8F-2170-C041-A401-B70205039828}" type="presOf" srcId="{AC1B9027-DB13-F247-9DA8-042662441A33}" destId="{C935627B-9DF5-6D4B-955B-1B87A214ABE4}" srcOrd="0" destOrd="0" presId="urn:microsoft.com/office/officeart/2005/8/layout/hierarchy1"/>
    <dgm:cxn modelId="{695DF48F-9CFE-A148-9B30-6D676DB05808}" srcId="{755C522E-3265-864F-A6E4-F7F39CCC1670}" destId="{D35D4007-4FB2-9B49-8033-C3788A5CC2B7}" srcOrd="1" destOrd="0" parTransId="{0BB3E549-2B3C-CB4D-B95E-1A556D6CF58F}" sibTransId="{9A9F5105-49C5-7448-916E-1F0234133CFD}"/>
    <dgm:cxn modelId="{EBF3AA96-977F-5245-8CB1-D02432AE1D68}" type="presOf" srcId="{4640DA04-8402-AB46-BFE0-83A7DB34748B}" destId="{1CDEF95C-1022-A44F-AF11-29883053ACCB}" srcOrd="0" destOrd="0" presId="urn:microsoft.com/office/officeart/2005/8/layout/hierarchy1"/>
    <dgm:cxn modelId="{0D920198-EE53-FC48-9BB5-8B4410A3A3ED}" srcId="{AC1B9027-DB13-F247-9DA8-042662441A33}" destId="{9C823BC3-7C99-E547-BC8F-DDD909E8B242}" srcOrd="0" destOrd="0" parTransId="{E2C83CB5-4077-9148-8343-46F2A2B0422A}" sibTransId="{6EB7CD0B-6E97-5B41-9042-0985D2E27AB2}"/>
    <dgm:cxn modelId="{E85A919B-FAE4-764E-8039-6F3FEEE9DA51}" srcId="{2328AC61-B7CB-D04F-94EA-5ABB444130C0}" destId="{E812DF88-89AA-384D-BBDB-2DEF7E8EE2CE}" srcOrd="1" destOrd="0" parTransId="{3398B8A0-67F3-014C-B944-6A445037674B}" sibTransId="{37655CA5-8EA2-D44A-9CC8-6196E52A53AC}"/>
    <dgm:cxn modelId="{85C7EBA1-BF4B-8941-A018-070C78B28AC5}" srcId="{AB1511CC-6118-6E44-A021-89656382FFF7}" destId="{5C2DBC02-8FE6-B144-9C66-A7022CE970C8}" srcOrd="1" destOrd="0" parTransId="{C5AC3B75-8594-1D40-A792-F8123B2AAA78}" sibTransId="{44C8CED3-C791-404A-921B-1841A0AFFD79}"/>
    <dgm:cxn modelId="{4A9AB6A5-8671-D549-AEF4-8AC68CB62D37}" type="presOf" srcId="{D35D4007-4FB2-9B49-8033-C3788A5CC2B7}" destId="{A085AE20-C99A-E04F-B586-590AE56FD228}" srcOrd="0" destOrd="0" presId="urn:microsoft.com/office/officeart/2005/8/layout/hierarchy1"/>
    <dgm:cxn modelId="{835313A6-8D8F-FA4F-A39A-B5AA86D39F79}" type="presOf" srcId="{FF5BD9E1-263D-D144-A103-334DAD142695}" destId="{2963DCBF-2AC5-3B43-B30E-9425CDD61CD9}" srcOrd="0" destOrd="0" presId="urn:microsoft.com/office/officeart/2005/8/layout/hierarchy1"/>
    <dgm:cxn modelId="{DFB432A7-F75B-3342-A072-37FB606780A2}" type="presOf" srcId="{A562483C-8619-6249-A548-5248F8D1ACDD}" destId="{62625819-FAF8-A544-A4E0-3E5D6F9BF6CD}" srcOrd="0" destOrd="0" presId="urn:microsoft.com/office/officeart/2005/8/layout/hierarchy1"/>
    <dgm:cxn modelId="{1655FCA7-4286-C145-9B9E-0C590AB8B74C}" type="presOf" srcId="{14085F17-4ECC-164B-810E-C6DD722AAB0E}" destId="{1AECC384-8361-B34F-9073-FAFFC77241F4}" srcOrd="0" destOrd="0" presId="urn:microsoft.com/office/officeart/2005/8/layout/hierarchy1"/>
    <dgm:cxn modelId="{CCFACFAA-04EB-3D40-866A-5133B8A1A0A6}" type="presOf" srcId="{19557BE8-544B-C34F-94C8-A54770433646}" destId="{8B7DA7E0-481C-F842-B5C4-8010668E2D20}" srcOrd="0" destOrd="0" presId="urn:microsoft.com/office/officeart/2005/8/layout/hierarchy1"/>
    <dgm:cxn modelId="{96642CB0-B30C-2547-BF23-40078D019BA3}" srcId="{1AB1B173-DB3C-2746-8E0A-CE68F1192D87}" destId="{3553E5E1-79AB-0646-96DB-B6DC1C9791CD}" srcOrd="0" destOrd="0" parTransId="{0CC4C477-D984-6647-B276-DEB541FC609A}" sibTransId="{32DBE636-0F53-E743-825E-67798271DC25}"/>
    <dgm:cxn modelId="{E76632B2-1305-3048-8C6A-73D91763AE51}" type="presOf" srcId="{8CB936BE-10B0-9345-BBA6-4EFFCFABA13E}" destId="{59C7E292-D94C-E344-9E1D-F06836FF1FBA}" srcOrd="0" destOrd="0" presId="urn:microsoft.com/office/officeart/2005/8/layout/hierarchy1"/>
    <dgm:cxn modelId="{2C9F52B6-87C2-2349-9004-2576B70BD652}" type="presOf" srcId="{807EB107-5AD6-3245-A478-C01AECCC2D51}" destId="{7DC4966F-549A-8544-9950-4E2B38B34916}" srcOrd="0" destOrd="0" presId="urn:microsoft.com/office/officeart/2005/8/layout/hierarchy1"/>
    <dgm:cxn modelId="{B05E3EB8-762E-E644-8351-2D404DC11CC7}" type="presOf" srcId="{68B099DA-6C12-4C44-801E-DDAEAA3674A3}" destId="{4062C282-A19F-C347-94E5-6F654D105867}" srcOrd="0" destOrd="0" presId="urn:microsoft.com/office/officeart/2005/8/layout/hierarchy1"/>
    <dgm:cxn modelId="{A9D292C3-0A60-0D46-9F27-DA57E69EB441}" type="presOf" srcId="{D369C843-B583-9740-AB2E-C2E6A38AD962}" destId="{7EE5F84D-5964-7E46-99C3-0C61E0D63A2C}" srcOrd="0" destOrd="0" presId="urn:microsoft.com/office/officeart/2005/8/layout/hierarchy1"/>
    <dgm:cxn modelId="{BDD002C9-5D7F-B146-BEF5-4BEEFCEA2293}" type="presOf" srcId="{957A251F-C3C9-DC4E-A7FC-4A6D931C4848}" destId="{E9A27932-6D7C-3844-A16D-A6A73B0B5215}" srcOrd="0" destOrd="0" presId="urn:microsoft.com/office/officeart/2005/8/layout/hierarchy1"/>
    <dgm:cxn modelId="{EB23B0CB-E762-854D-B163-AC47FF7531D7}" type="presOf" srcId="{F4CD202F-F6A1-8840-8743-CAA65A89FECC}" destId="{6B5C2B3A-09FB-5D4A-A726-7B295962221A}" srcOrd="0" destOrd="0" presId="urn:microsoft.com/office/officeart/2005/8/layout/hierarchy1"/>
    <dgm:cxn modelId="{866CB7CF-A900-FC42-AB6E-1275A8418F25}" type="presOf" srcId="{8C022107-A724-B34C-93FE-83358450206B}" destId="{7BD5C183-D138-B043-9CBB-10EEAFD5778E}" srcOrd="0" destOrd="0" presId="urn:microsoft.com/office/officeart/2005/8/layout/hierarchy1"/>
    <dgm:cxn modelId="{259F22D0-443A-CD46-B198-D8A5C6F7744E}" type="presOf" srcId="{CC53BB45-D2B4-1746-AE98-959E52934465}" destId="{9CD54D72-4551-D34E-9F1D-5DE2509EA7F7}" srcOrd="0" destOrd="0" presId="urn:microsoft.com/office/officeart/2005/8/layout/hierarchy1"/>
    <dgm:cxn modelId="{49A163D4-02AD-E940-9153-4576F1E0D4AC}" srcId="{AC1B9027-DB13-F247-9DA8-042662441A33}" destId="{1F6008DE-B03A-6F48-8975-6D049CD37F09}" srcOrd="2" destOrd="0" parTransId="{B7B84281-81C2-194F-9F31-348B491C4CB7}" sibTransId="{9147439A-48D5-AC44-8A9B-B0EC549E1697}"/>
    <dgm:cxn modelId="{F612E4D4-57C3-6244-8C01-421746018B15}" srcId="{D35D4007-4FB2-9B49-8033-C3788A5CC2B7}" destId="{2328AC61-B7CB-D04F-94EA-5ABB444130C0}" srcOrd="1" destOrd="0" parTransId="{A562483C-8619-6249-A548-5248F8D1ACDD}" sibTransId="{92FE421F-F89C-F74B-8A08-014A74C95FE4}"/>
    <dgm:cxn modelId="{71CE5ED5-F0DD-A540-9AC1-E7F1042A6947}" srcId="{AC1B9027-DB13-F247-9DA8-042662441A33}" destId="{22881194-DE3F-5047-8978-6C66CEBD3D69}" srcOrd="1" destOrd="0" parTransId="{B1DB1DD7-289A-7442-93F2-789439CA8608}" sibTransId="{14B2184A-F60E-F54A-832F-6D8F4835055C}"/>
    <dgm:cxn modelId="{B8256ED5-6929-8B4C-80A9-5DDE3AAD7E2D}" type="presOf" srcId="{9A162142-D778-1542-A004-F085FA95392C}" destId="{134E663E-D656-5443-AA80-C7F7BDE25F4E}" srcOrd="0" destOrd="0" presId="urn:microsoft.com/office/officeart/2005/8/layout/hierarchy1"/>
    <dgm:cxn modelId="{9BE01AD8-8F9B-524B-858F-66BE7A981242}" srcId="{FF5BD9E1-263D-D144-A103-334DAD142695}" destId="{68B099DA-6C12-4C44-801E-DDAEAA3674A3}" srcOrd="0" destOrd="0" parTransId="{807EB107-5AD6-3245-A478-C01AECCC2D51}" sibTransId="{C864974D-78D9-9B42-904E-E7FEC0ED5AC4}"/>
    <dgm:cxn modelId="{021F69D8-0900-3044-89EE-FCB604ACDD06}" srcId="{FF5BD9E1-263D-D144-A103-334DAD142695}" destId="{957A251F-C3C9-DC4E-A7FC-4A6D931C4848}" srcOrd="1" destOrd="0" parTransId="{654A2048-E0F6-3747-BB44-1809303113E2}" sibTransId="{6894C1FD-1C29-6648-8144-85AE43A2572A}"/>
    <dgm:cxn modelId="{94DC7DD9-CAD6-EB46-AE77-DC2315AC064E}" type="presOf" srcId="{755C522E-3265-864F-A6E4-F7F39CCC1670}" destId="{8D344B73-886F-8844-839E-A43066C0B21C}" srcOrd="0" destOrd="0" presId="urn:microsoft.com/office/officeart/2005/8/layout/hierarchy1"/>
    <dgm:cxn modelId="{070BE7DE-5F42-8D4A-977E-C5ABD33F381D}" type="presOf" srcId="{3398B8A0-67F3-014C-B944-6A445037674B}" destId="{08C240B7-BCE5-B64F-846D-F5F8E7F0A99D}" srcOrd="0" destOrd="0" presId="urn:microsoft.com/office/officeart/2005/8/layout/hierarchy1"/>
    <dgm:cxn modelId="{08DAF0EB-613D-164F-A8F6-13F18D72F04A}" type="presOf" srcId="{97842B97-4B5A-A44C-A5F8-0FE690C4A57A}" destId="{E40566AA-9D53-FB4D-953D-367F96139CAC}" srcOrd="0" destOrd="0" presId="urn:microsoft.com/office/officeart/2005/8/layout/hierarchy1"/>
    <dgm:cxn modelId="{16DFDFF0-B58F-DB4B-9CBF-D6D46F77C3E1}" srcId="{755C522E-3265-864F-A6E4-F7F39CCC1670}" destId="{1AB1B173-DB3C-2746-8E0A-CE68F1192D87}" srcOrd="2" destOrd="0" parTransId="{19557BE8-544B-C34F-94C8-A54770433646}" sibTransId="{AA516783-02FB-DD49-9C4A-6D2E13EC0E4D}"/>
    <dgm:cxn modelId="{8D009BF1-0018-3746-B2A3-5E3DAAA25679}" type="presOf" srcId="{3553E5E1-79AB-0646-96DB-B6DC1C9791CD}" destId="{2980CAFC-508B-1D4B-9F8F-BD16D9F274BA}" srcOrd="0" destOrd="0" presId="urn:microsoft.com/office/officeart/2005/8/layout/hierarchy1"/>
    <dgm:cxn modelId="{5E3843F3-A671-2F47-B382-3B431633B40A}" type="presOf" srcId="{DF870355-E4B7-864F-89ED-5480E15AC24F}" destId="{B5C2C55A-D351-DC4C-B2E0-E2B5D52EF5CF}" srcOrd="0" destOrd="0" presId="urn:microsoft.com/office/officeart/2005/8/layout/hierarchy1"/>
    <dgm:cxn modelId="{0A05A2F5-D16B-F649-B450-3C6448C1235E}" type="presOf" srcId="{4FE2F719-35D0-FB49-8907-D792F9B9EFA8}" destId="{931FDAFA-17B6-7F44-949A-0EF33011F8A5}" srcOrd="0" destOrd="0" presId="urn:microsoft.com/office/officeart/2005/8/layout/hierarchy1"/>
    <dgm:cxn modelId="{25CDD5FE-CE2E-6D45-9E4F-976A349CAEB8}" type="presOf" srcId="{2328AC61-B7CB-D04F-94EA-5ABB444130C0}" destId="{F7993F55-D8B6-7647-917E-E3B493B9F2C3}" srcOrd="0" destOrd="0" presId="urn:microsoft.com/office/officeart/2005/8/layout/hierarchy1"/>
    <dgm:cxn modelId="{EEE735FF-5E64-6443-BD08-06EB73667DF1}" type="presOf" srcId="{1F6008DE-B03A-6F48-8975-6D049CD37F09}" destId="{16C79508-A29B-EA47-B924-B44E57BBB160}" srcOrd="0" destOrd="0" presId="urn:microsoft.com/office/officeart/2005/8/layout/hierarchy1"/>
    <dgm:cxn modelId="{69995B4A-9314-BE41-BA09-1331909178AB}" type="presParOf" srcId="{931FDAFA-17B6-7F44-949A-0EF33011F8A5}" destId="{845825CF-8247-E842-91CF-9625F10220AE}" srcOrd="0" destOrd="0" presId="urn:microsoft.com/office/officeart/2005/8/layout/hierarchy1"/>
    <dgm:cxn modelId="{2AE7E06E-BABB-F04D-A08B-7EA30B9F6DFA}" type="presParOf" srcId="{845825CF-8247-E842-91CF-9625F10220AE}" destId="{F7BBDAF7-6EB4-2643-B0E4-3904F111C4A5}" srcOrd="0" destOrd="0" presId="urn:microsoft.com/office/officeart/2005/8/layout/hierarchy1"/>
    <dgm:cxn modelId="{938E362B-F8A8-A746-B038-4CFF547CD034}" type="presParOf" srcId="{F7BBDAF7-6EB4-2643-B0E4-3904F111C4A5}" destId="{A7A03517-22F6-014A-B5A7-74FEA5F848D5}" srcOrd="0" destOrd="0" presId="urn:microsoft.com/office/officeart/2005/8/layout/hierarchy1"/>
    <dgm:cxn modelId="{7A81A500-1CE8-F542-8CB3-743519EDDDB7}" type="presParOf" srcId="{F7BBDAF7-6EB4-2643-B0E4-3904F111C4A5}" destId="{8D344B73-886F-8844-839E-A43066C0B21C}" srcOrd="1" destOrd="0" presId="urn:microsoft.com/office/officeart/2005/8/layout/hierarchy1"/>
    <dgm:cxn modelId="{1F10F0F8-DDA2-1B43-9350-7BF795C46AF6}" type="presParOf" srcId="{845825CF-8247-E842-91CF-9625F10220AE}" destId="{A94FE376-F112-5845-BF92-2B703ED3D0F6}" srcOrd="1" destOrd="0" presId="urn:microsoft.com/office/officeart/2005/8/layout/hierarchy1"/>
    <dgm:cxn modelId="{956FB82A-6F39-EE4E-8628-CB97CE49B9A7}" type="presParOf" srcId="{A94FE376-F112-5845-BF92-2B703ED3D0F6}" destId="{CF54876D-A810-0D4C-881B-50062C13E875}" srcOrd="0" destOrd="0" presId="urn:microsoft.com/office/officeart/2005/8/layout/hierarchy1"/>
    <dgm:cxn modelId="{DEDB3F43-471E-3342-8F9A-AB4A42655475}" type="presParOf" srcId="{A94FE376-F112-5845-BF92-2B703ED3D0F6}" destId="{38E0FAAF-C472-ED45-953B-CD6E39EE2FF1}" srcOrd="1" destOrd="0" presId="urn:microsoft.com/office/officeart/2005/8/layout/hierarchy1"/>
    <dgm:cxn modelId="{346067BC-8A9A-9A49-BE99-5B97753B2646}" type="presParOf" srcId="{38E0FAAF-C472-ED45-953B-CD6E39EE2FF1}" destId="{E8B28631-4A1C-C246-BBC0-53C3B5C329FD}" srcOrd="0" destOrd="0" presId="urn:microsoft.com/office/officeart/2005/8/layout/hierarchy1"/>
    <dgm:cxn modelId="{352D5C51-AD04-C546-8052-1C5CB5EC0912}" type="presParOf" srcId="{E8B28631-4A1C-C246-BBC0-53C3B5C329FD}" destId="{08CCCD13-1E96-3944-9137-EB1DFBF2A7C1}" srcOrd="0" destOrd="0" presId="urn:microsoft.com/office/officeart/2005/8/layout/hierarchy1"/>
    <dgm:cxn modelId="{91F49E7E-138F-224E-88FF-41CC5362361A}" type="presParOf" srcId="{E8B28631-4A1C-C246-BBC0-53C3B5C329FD}" destId="{C935627B-9DF5-6D4B-955B-1B87A214ABE4}" srcOrd="1" destOrd="0" presId="urn:microsoft.com/office/officeart/2005/8/layout/hierarchy1"/>
    <dgm:cxn modelId="{F7B4BD1F-CED6-DF4B-9430-5FCC4A7623D4}" type="presParOf" srcId="{38E0FAAF-C472-ED45-953B-CD6E39EE2FF1}" destId="{9415E2C2-2D49-A74B-85E5-ECB27E9257CC}" srcOrd="1" destOrd="0" presId="urn:microsoft.com/office/officeart/2005/8/layout/hierarchy1"/>
    <dgm:cxn modelId="{94247A4A-2EAB-A348-BB97-7E7744E9DBCA}" type="presParOf" srcId="{9415E2C2-2D49-A74B-85E5-ECB27E9257CC}" destId="{E71BDC13-8482-934B-AA66-932F8627B25D}" srcOrd="0" destOrd="0" presId="urn:microsoft.com/office/officeart/2005/8/layout/hierarchy1"/>
    <dgm:cxn modelId="{843815B6-26C2-9649-9A3C-D7E955FC9D68}" type="presParOf" srcId="{9415E2C2-2D49-A74B-85E5-ECB27E9257CC}" destId="{C93E39B9-34E8-CF4D-8E27-63BF60CC9D1C}" srcOrd="1" destOrd="0" presId="urn:microsoft.com/office/officeart/2005/8/layout/hierarchy1"/>
    <dgm:cxn modelId="{55C26C06-A550-1E44-BD61-BE3698C12856}" type="presParOf" srcId="{C93E39B9-34E8-CF4D-8E27-63BF60CC9D1C}" destId="{DFFFE9FA-56CA-2A46-BCDC-CC021C5D6277}" srcOrd="0" destOrd="0" presId="urn:microsoft.com/office/officeart/2005/8/layout/hierarchy1"/>
    <dgm:cxn modelId="{4E4602B1-81B2-9442-9E50-1FCE7AF477C6}" type="presParOf" srcId="{DFFFE9FA-56CA-2A46-BCDC-CC021C5D6277}" destId="{D6B344C6-226B-D943-8BEC-12898E647760}" srcOrd="0" destOrd="0" presId="urn:microsoft.com/office/officeart/2005/8/layout/hierarchy1"/>
    <dgm:cxn modelId="{5A838E50-828C-EF43-ACE2-9C0D8818699A}" type="presParOf" srcId="{DFFFE9FA-56CA-2A46-BCDC-CC021C5D6277}" destId="{358FC6A3-AE4A-FA48-940F-78F1AF2B8E3B}" srcOrd="1" destOrd="0" presId="urn:microsoft.com/office/officeart/2005/8/layout/hierarchy1"/>
    <dgm:cxn modelId="{18384EBF-BE57-0A48-BEC4-8C28F93CE1D5}" type="presParOf" srcId="{C93E39B9-34E8-CF4D-8E27-63BF60CC9D1C}" destId="{4582D7BC-8AAD-474D-A958-A5D83FDBDC90}" srcOrd="1" destOrd="0" presId="urn:microsoft.com/office/officeart/2005/8/layout/hierarchy1"/>
    <dgm:cxn modelId="{A3423632-7BEE-7B49-B4B6-8252757DB8F7}" type="presParOf" srcId="{4582D7BC-8AAD-474D-A958-A5D83FDBDC90}" destId="{B9A1DA57-C457-954B-9264-A1FCFC9BDF01}" srcOrd="0" destOrd="0" presId="urn:microsoft.com/office/officeart/2005/8/layout/hierarchy1"/>
    <dgm:cxn modelId="{1B14586A-2781-C448-A5B3-B050822334EA}" type="presParOf" srcId="{4582D7BC-8AAD-474D-A958-A5D83FDBDC90}" destId="{5489EDCF-FA05-FF44-B5DA-56DEB5D1DC12}" srcOrd="1" destOrd="0" presId="urn:microsoft.com/office/officeart/2005/8/layout/hierarchy1"/>
    <dgm:cxn modelId="{53C8B231-EF10-E04C-8291-B458C22DF05A}" type="presParOf" srcId="{5489EDCF-FA05-FF44-B5DA-56DEB5D1DC12}" destId="{54F6AC68-D66D-8F46-8709-CAA011FF7C34}" srcOrd="0" destOrd="0" presId="urn:microsoft.com/office/officeart/2005/8/layout/hierarchy1"/>
    <dgm:cxn modelId="{FC3C6E59-F933-9849-9D34-76C5BD2B96C7}" type="presParOf" srcId="{54F6AC68-D66D-8F46-8709-CAA011FF7C34}" destId="{286CA64B-DD7A-374D-BA32-8FFE08A412FD}" srcOrd="0" destOrd="0" presId="urn:microsoft.com/office/officeart/2005/8/layout/hierarchy1"/>
    <dgm:cxn modelId="{A5E78087-E1F8-3B46-94B3-7507BF27178E}" type="presParOf" srcId="{54F6AC68-D66D-8F46-8709-CAA011FF7C34}" destId="{716B2B5F-1A64-3944-8843-DE7413A1617B}" srcOrd="1" destOrd="0" presId="urn:microsoft.com/office/officeart/2005/8/layout/hierarchy1"/>
    <dgm:cxn modelId="{0A748EC8-CE09-724E-8AFC-9F52873ECA32}" type="presParOf" srcId="{5489EDCF-FA05-FF44-B5DA-56DEB5D1DC12}" destId="{E89D06ED-A619-5240-BD79-1D70B6F25915}" srcOrd="1" destOrd="0" presId="urn:microsoft.com/office/officeart/2005/8/layout/hierarchy1"/>
    <dgm:cxn modelId="{F5A0DB15-26CA-1442-81D2-2420E8FFBF54}" type="presParOf" srcId="{9415E2C2-2D49-A74B-85E5-ECB27E9257CC}" destId="{7FD2355B-3EF8-EF47-8739-A93DD9F86C34}" srcOrd="2" destOrd="0" presId="urn:microsoft.com/office/officeart/2005/8/layout/hierarchy1"/>
    <dgm:cxn modelId="{333A9F70-F6AD-1740-954F-7AF7B884D735}" type="presParOf" srcId="{9415E2C2-2D49-A74B-85E5-ECB27E9257CC}" destId="{3FB6541D-A8E2-F041-A19A-22E389608765}" srcOrd="3" destOrd="0" presId="urn:microsoft.com/office/officeart/2005/8/layout/hierarchy1"/>
    <dgm:cxn modelId="{D39E3BD8-5F70-434D-BA44-068F11A955D2}" type="presParOf" srcId="{3FB6541D-A8E2-F041-A19A-22E389608765}" destId="{7E2A1322-F99A-4C47-B987-EC21401CF75F}" srcOrd="0" destOrd="0" presId="urn:microsoft.com/office/officeart/2005/8/layout/hierarchy1"/>
    <dgm:cxn modelId="{0E6E147F-A335-4547-9EF1-1A85259355AE}" type="presParOf" srcId="{7E2A1322-F99A-4C47-B987-EC21401CF75F}" destId="{CCD5B718-376B-D940-ABBA-1E17191D6775}" srcOrd="0" destOrd="0" presId="urn:microsoft.com/office/officeart/2005/8/layout/hierarchy1"/>
    <dgm:cxn modelId="{4B10DDFE-FCDD-104C-B1F6-F3C99300E696}" type="presParOf" srcId="{7E2A1322-F99A-4C47-B987-EC21401CF75F}" destId="{67D808D0-6CBD-9F48-B013-657B501433CC}" srcOrd="1" destOrd="0" presId="urn:microsoft.com/office/officeart/2005/8/layout/hierarchy1"/>
    <dgm:cxn modelId="{B0257EC4-7DA6-B34A-AAC4-48F7C5820F3E}" type="presParOf" srcId="{3FB6541D-A8E2-F041-A19A-22E389608765}" destId="{22C0EDBF-881D-DB43-9F26-2073E324C625}" srcOrd="1" destOrd="0" presId="urn:microsoft.com/office/officeart/2005/8/layout/hierarchy1"/>
    <dgm:cxn modelId="{7169A28D-BA57-0047-8166-ADBEA53E4A68}" type="presParOf" srcId="{9415E2C2-2D49-A74B-85E5-ECB27E9257CC}" destId="{9E1F21D8-9922-E149-B967-2E7C7D6F112C}" srcOrd="4" destOrd="0" presId="urn:microsoft.com/office/officeart/2005/8/layout/hierarchy1"/>
    <dgm:cxn modelId="{4D6E0EBA-60D4-E541-8360-6A0D4081D4BB}" type="presParOf" srcId="{9415E2C2-2D49-A74B-85E5-ECB27E9257CC}" destId="{68637D95-EBAB-4F4F-B031-BE80C2734F4D}" srcOrd="5" destOrd="0" presId="urn:microsoft.com/office/officeart/2005/8/layout/hierarchy1"/>
    <dgm:cxn modelId="{8E6A611A-823F-5A4A-999D-232B9BC981D3}" type="presParOf" srcId="{68637D95-EBAB-4F4F-B031-BE80C2734F4D}" destId="{2492DD22-810D-AC4A-8D06-81068A4B9262}" srcOrd="0" destOrd="0" presId="urn:microsoft.com/office/officeart/2005/8/layout/hierarchy1"/>
    <dgm:cxn modelId="{7CE21FE7-8736-9C4B-9EA7-72AFDB038D13}" type="presParOf" srcId="{2492DD22-810D-AC4A-8D06-81068A4B9262}" destId="{E34E2C4F-8D9B-C64B-9781-1D94AFEA1570}" srcOrd="0" destOrd="0" presId="urn:microsoft.com/office/officeart/2005/8/layout/hierarchy1"/>
    <dgm:cxn modelId="{6417BA4E-7E45-5045-8D47-E46F67704A29}" type="presParOf" srcId="{2492DD22-810D-AC4A-8D06-81068A4B9262}" destId="{16C79508-A29B-EA47-B924-B44E57BBB160}" srcOrd="1" destOrd="0" presId="urn:microsoft.com/office/officeart/2005/8/layout/hierarchy1"/>
    <dgm:cxn modelId="{EC9BF169-9BC5-1144-9B78-17AA1D4B8C4B}" type="presParOf" srcId="{68637D95-EBAB-4F4F-B031-BE80C2734F4D}" destId="{90083188-CACC-FC47-A3CE-526A0E53C5DA}" srcOrd="1" destOrd="0" presId="urn:microsoft.com/office/officeart/2005/8/layout/hierarchy1"/>
    <dgm:cxn modelId="{8F496168-EB1B-1746-A20D-5F38D7E92E23}" type="presParOf" srcId="{A94FE376-F112-5845-BF92-2B703ED3D0F6}" destId="{D0C5AB3F-2E8C-FD4A-90C7-EAA9624BDEDC}" srcOrd="2" destOrd="0" presId="urn:microsoft.com/office/officeart/2005/8/layout/hierarchy1"/>
    <dgm:cxn modelId="{530153D9-B7A1-3444-97B9-136C0006E364}" type="presParOf" srcId="{A94FE376-F112-5845-BF92-2B703ED3D0F6}" destId="{BFCA6542-D548-3D43-955D-D4BB1926AB0A}" srcOrd="3" destOrd="0" presId="urn:microsoft.com/office/officeart/2005/8/layout/hierarchy1"/>
    <dgm:cxn modelId="{7183B5B9-3A3C-544C-8F06-87972BC436B2}" type="presParOf" srcId="{BFCA6542-D548-3D43-955D-D4BB1926AB0A}" destId="{A78DC938-617D-004B-9588-5B78A042F8E1}" srcOrd="0" destOrd="0" presId="urn:microsoft.com/office/officeart/2005/8/layout/hierarchy1"/>
    <dgm:cxn modelId="{4E0897E7-0F70-684D-B8B5-3631C180B624}" type="presParOf" srcId="{A78DC938-617D-004B-9588-5B78A042F8E1}" destId="{3F605BF7-734C-AC42-9F03-D9C18ECEDA38}" srcOrd="0" destOrd="0" presId="urn:microsoft.com/office/officeart/2005/8/layout/hierarchy1"/>
    <dgm:cxn modelId="{5005CEC1-2EB6-F04D-BBBE-94EF453644D9}" type="presParOf" srcId="{A78DC938-617D-004B-9588-5B78A042F8E1}" destId="{A085AE20-C99A-E04F-B586-590AE56FD228}" srcOrd="1" destOrd="0" presId="urn:microsoft.com/office/officeart/2005/8/layout/hierarchy1"/>
    <dgm:cxn modelId="{A824CEE1-3E95-0D49-A187-C4B66513F231}" type="presParOf" srcId="{BFCA6542-D548-3D43-955D-D4BB1926AB0A}" destId="{B8968884-36BE-8B4B-B78E-3F66AD681937}" srcOrd="1" destOrd="0" presId="urn:microsoft.com/office/officeart/2005/8/layout/hierarchy1"/>
    <dgm:cxn modelId="{21F2EA9E-2F57-6041-A3D6-484AAB42F68A}" type="presParOf" srcId="{B8968884-36BE-8B4B-B78E-3F66AD681937}" destId="{6C32BB29-C30C-5348-9798-B5CE37E210E9}" srcOrd="0" destOrd="0" presId="urn:microsoft.com/office/officeart/2005/8/layout/hierarchy1"/>
    <dgm:cxn modelId="{6913B3CC-5D75-8846-980B-C002BFE1F004}" type="presParOf" srcId="{B8968884-36BE-8B4B-B78E-3F66AD681937}" destId="{7690A171-B039-C543-8886-65228BD1539F}" srcOrd="1" destOrd="0" presId="urn:microsoft.com/office/officeart/2005/8/layout/hierarchy1"/>
    <dgm:cxn modelId="{B56460B9-DD39-7C44-96FB-D3C08D4E9EFA}" type="presParOf" srcId="{7690A171-B039-C543-8886-65228BD1539F}" destId="{307F2A44-B495-B54D-A75B-BA0DE533F209}" srcOrd="0" destOrd="0" presId="urn:microsoft.com/office/officeart/2005/8/layout/hierarchy1"/>
    <dgm:cxn modelId="{D86D2D26-3DCF-1B45-A3EF-E54DA45C7018}" type="presParOf" srcId="{307F2A44-B495-B54D-A75B-BA0DE533F209}" destId="{DE70F7BA-4B87-0443-8309-ED4424EACA7C}" srcOrd="0" destOrd="0" presId="urn:microsoft.com/office/officeart/2005/8/layout/hierarchy1"/>
    <dgm:cxn modelId="{69CCC11A-7ED0-7B47-B500-FD74956D1ACE}" type="presParOf" srcId="{307F2A44-B495-B54D-A75B-BA0DE533F209}" destId="{2963DCBF-2AC5-3B43-B30E-9425CDD61CD9}" srcOrd="1" destOrd="0" presId="urn:microsoft.com/office/officeart/2005/8/layout/hierarchy1"/>
    <dgm:cxn modelId="{C03AFE88-7F29-E443-A985-E08EC7A4A25E}" type="presParOf" srcId="{7690A171-B039-C543-8886-65228BD1539F}" destId="{4C84FBF6-365C-8C4F-A546-300605754BBE}" srcOrd="1" destOrd="0" presId="urn:microsoft.com/office/officeart/2005/8/layout/hierarchy1"/>
    <dgm:cxn modelId="{3E8C405B-1ACD-8148-AF78-DE380788D671}" type="presParOf" srcId="{4C84FBF6-365C-8C4F-A546-300605754BBE}" destId="{7DC4966F-549A-8544-9950-4E2B38B34916}" srcOrd="0" destOrd="0" presId="urn:microsoft.com/office/officeart/2005/8/layout/hierarchy1"/>
    <dgm:cxn modelId="{D60ED444-8E91-5542-862D-81352A0B8F9A}" type="presParOf" srcId="{4C84FBF6-365C-8C4F-A546-300605754BBE}" destId="{2F263271-DDFE-6B44-874C-D6F54B5FC716}" srcOrd="1" destOrd="0" presId="urn:microsoft.com/office/officeart/2005/8/layout/hierarchy1"/>
    <dgm:cxn modelId="{9F1A146D-C93D-7A43-AE3E-61D7A0366B40}" type="presParOf" srcId="{2F263271-DDFE-6B44-874C-D6F54B5FC716}" destId="{15EA9E89-8650-ED49-9CBC-217D6D814986}" srcOrd="0" destOrd="0" presId="urn:microsoft.com/office/officeart/2005/8/layout/hierarchy1"/>
    <dgm:cxn modelId="{4EA95F26-05F8-2946-9B0A-2F9685A0FDEB}" type="presParOf" srcId="{15EA9E89-8650-ED49-9CBC-217D6D814986}" destId="{952A838F-EC9D-7E4A-9B27-1AB77A0CD4D6}" srcOrd="0" destOrd="0" presId="urn:microsoft.com/office/officeart/2005/8/layout/hierarchy1"/>
    <dgm:cxn modelId="{CAE2D6FE-A205-C443-9BC9-6833A4161E46}" type="presParOf" srcId="{15EA9E89-8650-ED49-9CBC-217D6D814986}" destId="{4062C282-A19F-C347-94E5-6F654D105867}" srcOrd="1" destOrd="0" presId="urn:microsoft.com/office/officeart/2005/8/layout/hierarchy1"/>
    <dgm:cxn modelId="{78954E03-9011-7B40-A2BD-DF6FA2455F02}" type="presParOf" srcId="{2F263271-DDFE-6B44-874C-D6F54B5FC716}" destId="{519B9CBD-F321-F54C-BF91-DC4B2AEB54AF}" srcOrd="1" destOrd="0" presId="urn:microsoft.com/office/officeart/2005/8/layout/hierarchy1"/>
    <dgm:cxn modelId="{3794A8F0-7389-E94B-81A2-C785A7EFF4F4}" type="presParOf" srcId="{4C84FBF6-365C-8C4F-A546-300605754BBE}" destId="{EEFA2CE5-8643-CC44-BA21-21997BF17F27}" srcOrd="2" destOrd="0" presId="urn:microsoft.com/office/officeart/2005/8/layout/hierarchy1"/>
    <dgm:cxn modelId="{1A323EA5-5F60-3845-AA17-6D3D0CB36164}" type="presParOf" srcId="{4C84FBF6-365C-8C4F-A546-300605754BBE}" destId="{AFE5D8D7-FC5F-1541-B3C7-A22161E44F50}" srcOrd="3" destOrd="0" presId="urn:microsoft.com/office/officeart/2005/8/layout/hierarchy1"/>
    <dgm:cxn modelId="{F06B76F7-0F2E-2C4C-8054-6BC4F76710DA}" type="presParOf" srcId="{AFE5D8D7-FC5F-1541-B3C7-A22161E44F50}" destId="{7ADA54E4-60A9-A343-8268-0551F79C12F0}" srcOrd="0" destOrd="0" presId="urn:microsoft.com/office/officeart/2005/8/layout/hierarchy1"/>
    <dgm:cxn modelId="{098242D4-D61A-5F48-8B80-3407DCFF0B8E}" type="presParOf" srcId="{7ADA54E4-60A9-A343-8268-0551F79C12F0}" destId="{74B127DA-EBAF-794F-AC60-A36D662CE525}" srcOrd="0" destOrd="0" presId="urn:microsoft.com/office/officeart/2005/8/layout/hierarchy1"/>
    <dgm:cxn modelId="{6FE252AD-0EB2-B94D-B048-2DFF82CC9D34}" type="presParOf" srcId="{7ADA54E4-60A9-A343-8268-0551F79C12F0}" destId="{E9A27932-6D7C-3844-A16D-A6A73B0B5215}" srcOrd="1" destOrd="0" presId="urn:microsoft.com/office/officeart/2005/8/layout/hierarchy1"/>
    <dgm:cxn modelId="{5E0879FC-9BDB-C340-986C-0D3F3D50FF3B}" type="presParOf" srcId="{AFE5D8D7-FC5F-1541-B3C7-A22161E44F50}" destId="{ED1DD777-EADB-0742-9B68-12CACE4B318D}" srcOrd="1" destOrd="0" presId="urn:microsoft.com/office/officeart/2005/8/layout/hierarchy1"/>
    <dgm:cxn modelId="{C32827FA-DE06-8941-B15C-4AB373CBA311}" type="presParOf" srcId="{4C84FBF6-365C-8C4F-A546-300605754BBE}" destId="{50F00EDE-E165-3B4B-8FBF-7BD859430149}" srcOrd="4" destOrd="0" presId="urn:microsoft.com/office/officeart/2005/8/layout/hierarchy1"/>
    <dgm:cxn modelId="{DFA548FC-88E5-644D-BFE7-E0B22754FC23}" type="presParOf" srcId="{4C84FBF6-365C-8C4F-A546-300605754BBE}" destId="{88210548-497E-4B45-A15B-ACC29B71F110}" srcOrd="5" destOrd="0" presId="urn:microsoft.com/office/officeart/2005/8/layout/hierarchy1"/>
    <dgm:cxn modelId="{E39C0D62-FC14-E247-914F-107EB418DDA8}" type="presParOf" srcId="{88210548-497E-4B45-A15B-ACC29B71F110}" destId="{5A0566A8-8D1D-B34C-9616-265646CC60CB}" srcOrd="0" destOrd="0" presId="urn:microsoft.com/office/officeart/2005/8/layout/hierarchy1"/>
    <dgm:cxn modelId="{9F857094-5B65-C846-AF1D-338C5D3575E6}" type="presParOf" srcId="{5A0566A8-8D1D-B34C-9616-265646CC60CB}" destId="{EADF5263-DB8D-554B-B0EB-707615B8F507}" srcOrd="0" destOrd="0" presId="urn:microsoft.com/office/officeart/2005/8/layout/hierarchy1"/>
    <dgm:cxn modelId="{426ED5B5-7C2A-8B42-8D66-3EB3F37FF09D}" type="presParOf" srcId="{5A0566A8-8D1D-B34C-9616-265646CC60CB}" destId="{E40566AA-9D53-FB4D-953D-367F96139CAC}" srcOrd="1" destOrd="0" presId="urn:microsoft.com/office/officeart/2005/8/layout/hierarchy1"/>
    <dgm:cxn modelId="{4D51E86D-A1A0-8B44-8BC6-F7BB402D03BC}" type="presParOf" srcId="{88210548-497E-4B45-A15B-ACC29B71F110}" destId="{248AE624-E551-074A-83FD-3A477021B908}" srcOrd="1" destOrd="0" presId="urn:microsoft.com/office/officeart/2005/8/layout/hierarchy1"/>
    <dgm:cxn modelId="{61D683BE-5A0F-E246-B88F-CC9B819D2A40}" type="presParOf" srcId="{B8968884-36BE-8B4B-B78E-3F66AD681937}" destId="{62625819-FAF8-A544-A4E0-3E5D6F9BF6CD}" srcOrd="2" destOrd="0" presId="urn:microsoft.com/office/officeart/2005/8/layout/hierarchy1"/>
    <dgm:cxn modelId="{9BCFEC20-1A17-564F-9E6A-E687214E6489}" type="presParOf" srcId="{B8968884-36BE-8B4B-B78E-3F66AD681937}" destId="{92F10C15-C980-2D44-ADDC-CC735A656115}" srcOrd="3" destOrd="0" presId="urn:microsoft.com/office/officeart/2005/8/layout/hierarchy1"/>
    <dgm:cxn modelId="{56B30FDD-945D-6B4E-9D1E-525DDFF22951}" type="presParOf" srcId="{92F10C15-C980-2D44-ADDC-CC735A656115}" destId="{971FB189-05F1-E949-8EE1-281989736710}" srcOrd="0" destOrd="0" presId="urn:microsoft.com/office/officeart/2005/8/layout/hierarchy1"/>
    <dgm:cxn modelId="{46633338-9746-4740-99EF-DA0AA14DF19E}" type="presParOf" srcId="{971FB189-05F1-E949-8EE1-281989736710}" destId="{8BADD7F9-F70F-D64D-9A71-B731BD4ADD84}" srcOrd="0" destOrd="0" presId="urn:microsoft.com/office/officeart/2005/8/layout/hierarchy1"/>
    <dgm:cxn modelId="{67C7D149-C6A7-9A4F-ACF7-959E5AC5E70B}" type="presParOf" srcId="{971FB189-05F1-E949-8EE1-281989736710}" destId="{F7993F55-D8B6-7647-917E-E3B493B9F2C3}" srcOrd="1" destOrd="0" presId="urn:microsoft.com/office/officeart/2005/8/layout/hierarchy1"/>
    <dgm:cxn modelId="{6600A1C1-BEE9-6B49-A36A-9FB50D5ADA63}" type="presParOf" srcId="{92F10C15-C980-2D44-ADDC-CC735A656115}" destId="{FE163FAD-C444-5345-8773-7C0841E18636}" srcOrd="1" destOrd="0" presId="urn:microsoft.com/office/officeart/2005/8/layout/hierarchy1"/>
    <dgm:cxn modelId="{A189578D-005B-7148-A829-83E7C8F35FBD}" type="presParOf" srcId="{FE163FAD-C444-5345-8773-7C0841E18636}" destId="{59C7E292-D94C-E344-9E1D-F06836FF1FBA}" srcOrd="0" destOrd="0" presId="urn:microsoft.com/office/officeart/2005/8/layout/hierarchy1"/>
    <dgm:cxn modelId="{9C2C19FC-FAD1-1B48-BBE9-ECED2CE2EDF9}" type="presParOf" srcId="{FE163FAD-C444-5345-8773-7C0841E18636}" destId="{1B35C720-793F-D340-8BCE-B5EE2BBD078A}" srcOrd="1" destOrd="0" presId="urn:microsoft.com/office/officeart/2005/8/layout/hierarchy1"/>
    <dgm:cxn modelId="{D6FA8CFE-82ED-A04B-8D35-56367EC4EBFF}" type="presParOf" srcId="{1B35C720-793F-D340-8BCE-B5EE2BBD078A}" destId="{5F5FD91F-FF67-7944-BBE1-7102CE47FF31}" srcOrd="0" destOrd="0" presId="urn:microsoft.com/office/officeart/2005/8/layout/hierarchy1"/>
    <dgm:cxn modelId="{F7289590-DF16-E349-B617-3D157D5DDB42}" type="presParOf" srcId="{5F5FD91F-FF67-7944-BBE1-7102CE47FF31}" destId="{9E10B2C8-4413-9E4F-A0D9-EEA67A11D15C}" srcOrd="0" destOrd="0" presId="urn:microsoft.com/office/officeart/2005/8/layout/hierarchy1"/>
    <dgm:cxn modelId="{9891B825-1220-3048-B640-C42EA9F45670}" type="presParOf" srcId="{5F5FD91F-FF67-7944-BBE1-7102CE47FF31}" destId="{1AECC384-8361-B34F-9073-FAFFC77241F4}" srcOrd="1" destOrd="0" presId="urn:microsoft.com/office/officeart/2005/8/layout/hierarchy1"/>
    <dgm:cxn modelId="{2FF56A6F-576F-9F45-9EEA-4AC2D72FDAA1}" type="presParOf" srcId="{1B35C720-793F-D340-8BCE-B5EE2BBD078A}" destId="{E34EDBDC-9DC4-194D-8820-20FC9A8EE03C}" srcOrd="1" destOrd="0" presId="urn:microsoft.com/office/officeart/2005/8/layout/hierarchy1"/>
    <dgm:cxn modelId="{87C7A91F-B2F0-444F-A555-13929C8AACE8}" type="presParOf" srcId="{FE163FAD-C444-5345-8773-7C0841E18636}" destId="{08C240B7-BCE5-B64F-846D-F5F8E7F0A99D}" srcOrd="2" destOrd="0" presId="urn:microsoft.com/office/officeart/2005/8/layout/hierarchy1"/>
    <dgm:cxn modelId="{2C67BC3A-6763-414A-85F5-2E3721346670}" type="presParOf" srcId="{FE163FAD-C444-5345-8773-7C0841E18636}" destId="{743F1AEB-7DF2-B544-A7A8-E0ABFF559321}" srcOrd="3" destOrd="0" presId="urn:microsoft.com/office/officeart/2005/8/layout/hierarchy1"/>
    <dgm:cxn modelId="{CCF015D5-F1D2-FB46-BE0E-D4B1DEB25E9C}" type="presParOf" srcId="{743F1AEB-7DF2-B544-A7A8-E0ABFF559321}" destId="{3EAA5861-9327-634F-A92C-24AC0000637C}" srcOrd="0" destOrd="0" presId="urn:microsoft.com/office/officeart/2005/8/layout/hierarchy1"/>
    <dgm:cxn modelId="{3ADF81AB-566D-3643-B93C-44DF629762BF}" type="presParOf" srcId="{3EAA5861-9327-634F-A92C-24AC0000637C}" destId="{972C13FE-BDDD-0545-93D8-08466451C43E}" srcOrd="0" destOrd="0" presId="urn:microsoft.com/office/officeart/2005/8/layout/hierarchy1"/>
    <dgm:cxn modelId="{05275B3B-7934-394A-BB31-12422824684D}" type="presParOf" srcId="{3EAA5861-9327-634F-A92C-24AC0000637C}" destId="{5C74E3E2-F76C-2F4D-BB4E-76F326908800}" srcOrd="1" destOrd="0" presId="urn:microsoft.com/office/officeart/2005/8/layout/hierarchy1"/>
    <dgm:cxn modelId="{9C081BEB-99F0-3040-AFF6-15A715813318}" type="presParOf" srcId="{743F1AEB-7DF2-B544-A7A8-E0ABFF559321}" destId="{69EDB01C-4440-A44B-9140-5A17C458ECCF}" srcOrd="1" destOrd="0" presId="urn:microsoft.com/office/officeart/2005/8/layout/hierarchy1"/>
    <dgm:cxn modelId="{1B9DA678-0B2D-DC4C-8471-CE80D716DE4E}" type="presParOf" srcId="{B8968884-36BE-8B4B-B78E-3F66AD681937}" destId="{B5C2C55A-D351-DC4C-B2E0-E2B5D52EF5CF}" srcOrd="4" destOrd="0" presId="urn:microsoft.com/office/officeart/2005/8/layout/hierarchy1"/>
    <dgm:cxn modelId="{2E75B399-DC34-0447-98BF-927819892F0B}" type="presParOf" srcId="{B8968884-36BE-8B4B-B78E-3F66AD681937}" destId="{C31D232B-E2BB-3542-BA05-ADC592C707C6}" srcOrd="5" destOrd="0" presId="urn:microsoft.com/office/officeart/2005/8/layout/hierarchy1"/>
    <dgm:cxn modelId="{C5023292-5032-EB4B-81C0-FD3A65B323C6}" type="presParOf" srcId="{C31D232B-E2BB-3542-BA05-ADC592C707C6}" destId="{7CD464ED-EE48-8E48-82A5-F85C45012E99}" srcOrd="0" destOrd="0" presId="urn:microsoft.com/office/officeart/2005/8/layout/hierarchy1"/>
    <dgm:cxn modelId="{1E75B3D8-AF28-F148-8E58-BE196C2BFBAF}" type="presParOf" srcId="{7CD464ED-EE48-8E48-82A5-F85C45012E99}" destId="{1918EB95-4FE8-894E-B550-0BA00CEA0516}" srcOrd="0" destOrd="0" presId="urn:microsoft.com/office/officeart/2005/8/layout/hierarchy1"/>
    <dgm:cxn modelId="{FC05DF53-5D85-FB40-8E75-026BEFA88328}" type="presParOf" srcId="{7CD464ED-EE48-8E48-82A5-F85C45012E99}" destId="{134E663E-D656-5443-AA80-C7F7BDE25F4E}" srcOrd="1" destOrd="0" presId="urn:microsoft.com/office/officeart/2005/8/layout/hierarchy1"/>
    <dgm:cxn modelId="{9A5409A9-B29F-6248-9DB9-BE966164FACB}" type="presParOf" srcId="{C31D232B-E2BB-3542-BA05-ADC592C707C6}" destId="{3313E48B-D967-9940-9B69-EC187D6B49F0}" srcOrd="1" destOrd="0" presId="urn:microsoft.com/office/officeart/2005/8/layout/hierarchy1"/>
    <dgm:cxn modelId="{7E98744B-AACC-6741-B6DA-B60F88F6A964}" type="presParOf" srcId="{3313E48B-D967-9940-9B69-EC187D6B49F0}" destId="{1CDEF95C-1022-A44F-AF11-29883053ACCB}" srcOrd="0" destOrd="0" presId="urn:microsoft.com/office/officeart/2005/8/layout/hierarchy1"/>
    <dgm:cxn modelId="{81E8A5DA-5DEF-C643-B872-27F3D978E3A1}" type="presParOf" srcId="{3313E48B-D967-9940-9B69-EC187D6B49F0}" destId="{15F1901C-D3FF-D044-B6E8-C4D24F29C49E}" srcOrd="1" destOrd="0" presId="urn:microsoft.com/office/officeart/2005/8/layout/hierarchy1"/>
    <dgm:cxn modelId="{58650BF9-7013-5E47-B236-85AA82A3407C}" type="presParOf" srcId="{15F1901C-D3FF-D044-B6E8-C4D24F29C49E}" destId="{341EEB16-531C-A240-8BE2-A984A38682EB}" srcOrd="0" destOrd="0" presId="urn:microsoft.com/office/officeart/2005/8/layout/hierarchy1"/>
    <dgm:cxn modelId="{681E8DCF-823D-5642-9EA4-253C6C666D81}" type="presParOf" srcId="{341EEB16-531C-A240-8BE2-A984A38682EB}" destId="{464569B3-A404-C241-AEB0-1788CD80572B}" srcOrd="0" destOrd="0" presId="urn:microsoft.com/office/officeart/2005/8/layout/hierarchy1"/>
    <dgm:cxn modelId="{BED54674-315A-1F44-8A72-F250594E4A26}" type="presParOf" srcId="{341EEB16-531C-A240-8BE2-A984A38682EB}" destId="{7BD5C183-D138-B043-9CBB-10EEAFD5778E}" srcOrd="1" destOrd="0" presId="urn:microsoft.com/office/officeart/2005/8/layout/hierarchy1"/>
    <dgm:cxn modelId="{94CE3154-74E3-4843-908F-EDB3A0DCD3FF}" type="presParOf" srcId="{15F1901C-D3FF-D044-B6E8-C4D24F29C49E}" destId="{5CD809BA-3086-0348-A0D6-05B6D2ACBA4F}" srcOrd="1" destOrd="0" presId="urn:microsoft.com/office/officeart/2005/8/layout/hierarchy1"/>
    <dgm:cxn modelId="{8BA957E8-0AE2-A048-B277-A69CDBE2FCF5}" type="presParOf" srcId="{3313E48B-D967-9940-9B69-EC187D6B49F0}" destId="{6B5C2B3A-09FB-5D4A-A726-7B295962221A}" srcOrd="2" destOrd="0" presId="urn:microsoft.com/office/officeart/2005/8/layout/hierarchy1"/>
    <dgm:cxn modelId="{208AA4E6-B2D5-8241-91F0-610D41946373}" type="presParOf" srcId="{3313E48B-D967-9940-9B69-EC187D6B49F0}" destId="{5437CDB7-5BB5-164D-A8EE-72E7FC4984E2}" srcOrd="3" destOrd="0" presId="urn:microsoft.com/office/officeart/2005/8/layout/hierarchy1"/>
    <dgm:cxn modelId="{F873B733-8C87-104E-A59C-25D0DABB6DE9}" type="presParOf" srcId="{5437CDB7-5BB5-164D-A8EE-72E7FC4984E2}" destId="{BDC0EC99-FF82-C548-A3A5-30EA64AFB10C}" srcOrd="0" destOrd="0" presId="urn:microsoft.com/office/officeart/2005/8/layout/hierarchy1"/>
    <dgm:cxn modelId="{FCE37DEB-25EB-D84E-8A76-3159862ACFD6}" type="presParOf" srcId="{BDC0EC99-FF82-C548-A3A5-30EA64AFB10C}" destId="{2C735F1A-B19B-2F4F-8A3B-274FCBC167B6}" srcOrd="0" destOrd="0" presId="urn:microsoft.com/office/officeart/2005/8/layout/hierarchy1"/>
    <dgm:cxn modelId="{EFC51874-BC68-B143-B340-6402B112AFF9}" type="presParOf" srcId="{BDC0EC99-FF82-C548-A3A5-30EA64AFB10C}" destId="{ADB9AD86-3ED0-6B4A-BCF3-92B458FD06AC}" srcOrd="1" destOrd="0" presId="urn:microsoft.com/office/officeart/2005/8/layout/hierarchy1"/>
    <dgm:cxn modelId="{B5FB6CB9-61A8-434D-A797-2BC814A4589B}" type="presParOf" srcId="{5437CDB7-5BB5-164D-A8EE-72E7FC4984E2}" destId="{B720515D-56EF-D948-BD14-10B8C123E7D7}" srcOrd="1" destOrd="0" presId="urn:microsoft.com/office/officeart/2005/8/layout/hierarchy1"/>
    <dgm:cxn modelId="{CDEB7785-3129-5447-9990-F826D9EE9FDC}" type="presParOf" srcId="{A94FE376-F112-5845-BF92-2B703ED3D0F6}" destId="{8B7DA7E0-481C-F842-B5C4-8010668E2D20}" srcOrd="4" destOrd="0" presId="urn:microsoft.com/office/officeart/2005/8/layout/hierarchy1"/>
    <dgm:cxn modelId="{C70B9174-BE71-2444-AE5E-B1DAB286C6FB}" type="presParOf" srcId="{A94FE376-F112-5845-BF92-2B703ED3D0F6}" destId="{271410F9-2824-144F-A518-88EAE10CF322}" srcOrd="5" destOrd="0" presId="urn:microsoft.com/office/officeart/2005/8/layout/hierarchy1"/>
    <dgm:cxn modelId="{A6BE9AC2-1C2B-2844-BB8D-840F48E37622}" type="presParOf" srcId="{271410F9-2824-144F-A518-88EAE10CF322}" destId="{243020B5-68B4-2649-9E61-9AED63187622}" srcOrd="0" destOrd="0" presId="urn:microsoft.com/office/officeart/2005/8/layout/hierarchy1"/>
    <dgm:cxn modelId="{D353EE66-8BB5-AA4B-9C5E-BCDF58CA1D09}" type="presParOf" srcId="{243020B5-68B4-2649-9E61-9AED63187622}" destId="{66D47855-59B8-2B4D-9B4D-45EBFE673539}" srcOrd="0" destOrd="0" presId="urn:microsoft.com/office/officeart/2005/8/layout/hierarchy1"/>
    <dgm:cxn modelId="{055B0EBB-335E-004E-92D3-349A1DDEEA94}" type="presParOf" srcId="{243020B5-68B4-2649-9E61-9AED63187622}" destId="{B3999FF1-D345-C540-84E4-2E070ACEE483}" srcOrd="1" destOrd="0" presId="urn:microsoft.com/office/officeart/2005/8/layout/hierarchy1"/>
    <dgm:cxn modelId="{B884691D-9EA6-FC41-B57C-0F7F572E3ED0}" type="presParOf" srcId="{271410F9-2824-144F-A518-88EAE10CF322}" destId="{2A85E3CB-CC6B-ED41-829A-E90C6B7C6D3B}" srcOrd="1" destOrd="0" presId="urn:microsoft.com/office/officeart/2005/8/layout/hierarchy1"/>
    <dgm:cxn modelId="{40A83FA6-0391-FE40-A20C-4E1459B60ED9}" type="presParOf" srcId="{2A85E3CB-CC6B-ED41-829A-E90C6B7C6D3B}" destId="{11AEC50D-525A-ED47-85DA-98B99E67E6CC}" srcOrd="0" destOrd="0" presId="urn:microsoft.com/office/officeart/2005/8/layout/hierarchy1"/>
    <dgm:cxn modelId="{0009BAC6-B944-4E4C-966E-55888F30C562}" type="presParOf" srcId="{2A85E3CB-CC6B-ED41-829A-E90C6B7C6D3B}" destId="{F617C161-1388-0C4F-A7C2-B04130229203}" srcOrd="1" destOrd="0" presId="urn:microsoft.com/office/officeart/2005/8/layout/hierarchy1"/>
    <dgm:cxn modelId="{F3AF3B42-C894-6140-A303-CA9D548EFB17}" type="presParOf" srcId="{F617C161-1388-0C4F-A7C2-B04130229203}" destId="{064D4B1C-E2BA-3F4D-B369-56A839DF21FC}" srcOrd="0" destOrd="0" presId="urn:microsoft.com/office/officeart/2005/8/layout/hierarchy1"/>
    <dgm:cxn modelId="{852DB15A-5D7D-6049-A00C-36D0C1768274}" type="presParOf" srcId="{064D4B1C-E2BA-3F4D-B369-56A839DF21FC}" destId="{BB96D650-B9F7-7540-B5B8-7787B50A7384}" srcOrd="0" destOrd="0" presId="urn:microsoft.com/office/officeart/2005/8/layout/hierarchy1"/>
    <dgm:cxn modelId="{3E150226-C40C-B14F-919A-FC00D85696AA}" type="presParOf" srcId="{064D4B1C-E2BA-3F4D-B369-56A839DF21FC}" destId="{2980CAFC-508B-1D4B-9F8F-BD16D9F274BA}" srcOrd="1" destOrd="0" presId="urn:microsoft.com/office/officeart/2005/8/layout/hierarchy1"/>
    <dgm:cxn modelId="{E0DF8DE4-6786-B149-A30F-F2852F451175}" type="presParOf" srcId="{F617C161-1388-0C4F-A7C2-B04130229203}" destId="{1B3E7847-4CAF-AA4A-AF5D-3FB5FD4BF553}" srcOrd="1" destOrd="0" presId="urn:microsoft.com/office/officeart/2005/8/layout/hierarchy1"/>
    <dgm:cxn modelId="{601FB487-CA97-674C-BA47-11F12A95EAA3}" type="presParOf" srcId="{2A85E3CB-CC6B-ED41-829A-E90C6B7C6D3B}" destId="{64B31C05-4BAD-AA49-8AE4-E6E8074F1261}" srcOrd="2" destOrd="0" presId="urn:microsoft.com/office/officeart/2005/8/layout/hierarchy1"/>
    <dgm:cxn modelId="{C3348AFA-715A-E943-A770-7E2E86DBB38E}" type="presParOf" srcId="{2A85E3CB-CC6B-ED41-829A-E90C6B7C6D3B}" destId="{8F8C826B-FB28-364E-9288-39209C8572D4}" srcOrd="3" destOrd="0" presId="urn:microsoft.com/office/officeart/2005/8/layout/hierarchy1"/>
    <dgm:cxn modelId="{FC182912-FE8A-054A-B519-8636763EE5C1}" type="presParOf" srcId="{8F8C826B-FB28-364E-9288-39209C8572D4}" destId="{1AAF48A1-3DD2-8548-9FE8-75B017BFEF56}" srcOrd="0" destOrd="0" presId="urn:microsoft.com/office/officeart/2005/8/layout/hierarchy1"/>
    <dgm:cxn modelId="{0A345E6D-2804-E84C-BADB-C0E5EBC184AA}" type="presParOf" srcId="{1AAF48A1-3DD2-8548-9FE8-75B017BFEF56}" destId="{175456C5-B200-8D44-A2D4-665BDFEF429E}" srcOrd="0" destOrd="0" presId="urn:microsoft.com/office/officeart/2005/8/layout/hierarchy1"/>
    <dgm:cxn modelId="{87113E50-EEF2-5540-A9F4-EEEABB331A38}" type="presParOf" srcId="{1AAF48A1-3DD2-8548-9FE8-75B017BFEF56}" destId="{7EE5F84D-5964-7E46-99C3-0C61E0D63A2C}" srcOrd="1" destOrd="0" presId="urn:microsoft.com/office/officeart/2005/8/layout/hierarchy1"/>
    <dgm:cxn modelId="{81136C53-C917-014F-BBDB-8F3F115F7117}" type="presParOf" srcId="{8F8C826B-FB28-364E-9288-39209C8572D4}" destId="{2AAE5660-4340-D54C-9155-DD0F94CAC797}" srcOrd="1" destOrd="0" presId="urn:microsoft.com/office/officeart/2005/8/layout/hierarchy1"/>
    <dgm:cxn modelId="{EB94AE7D-7133-D442-9037-75D97B54C1CF}" type="presParOf" srcId="{A94FE376-F112-5845-BF92-2B703ED3D0F6}" destId="{CFFCB31E-2470-E149-9BDA-4B802A63446E}" srcOrd="6" destOrd="0" presId="urn:microsoft.com/office/officeart/2005/8/layout/hierarchy1"/>
    <dgm:cxn modelId="{834AA111-6A5D-A340-B551-CD82EA811BB7}" type="presParOf" srcId="{A94FE376-F112-5845-BF92-2B703ED3D0F6}" destId="{5FC0235B-598F-FE4A-8C2B-F909FF7F867D}" srcOrd="7" destOrd="0" presId="urn:microsoft.com/office/officeart/2005/8/layout/hierarchy1"/>
    <dgm:cxn modelId="{9B722E50-703B-B947-B853-7F154A90D003}" type="presParOf" srcId="{5FC0235B-598F-FE4A-8C2B-F909FF7F867D}" destId="{EBEB1BAD-A38A-C94C-94D7-E93EC3D0F0E1}" srcOrd="0" destOrd="0" presId="urn:microsoft.com/office/officeart/2005/8/layout/hierarchy1"/>
    <dgm:cxn modelId="{79204110-9E48-9E47-B363-28D5635408D7}" type="presParOf" srcId="{EBEB1BAD-A38A-C94C-94D7-E93EC3D0F0E1}" destId="{796A20F7-F087-6B49-AA7B-3332BE45902D}" srcOrd="0" destOrd="0" presId="urn:microsoft.com/office/officeart/2005/8/layout/hierarchy1"/>
    <dgm:cxn modelId="{2B8E3030-0ED7-2149-94DE-ECE2D5A93D7E}" type="presParOf" srcId="{EBEB1BAD-A38A-C94C-94D7-E93EC3D0F0E1}" destId="{C7670EFE-2033-194B-B6D8-6AC0F0680CEA}" srcOrd="1" destOrd="0" presId="urn:microsoft.com/office/officeart/2005/8/layout/hierarchy1"/>
    <dgm:cxn modelId="{C8E3E0E5-B0EA-744C-8D23-A1D896862775}" type="presParOf" srcId="{5FC0235B-598F-FE4A-8C2B-F909FF7F867D}" destId="{AB0DA59A-61CF-6344-8857-EB6542D0544A}" srcOrd="1" destOrd="0" presId="urn:microsoft.com/office/officeart/2005/8/layout/hierarchy1"/>
    <dgm:cxn modelId="{8133EF5A-7119-AB4E-83D6-4679E6191B80}" type="presParOf" srcId="{AB0DA59A-61CF-6344-8857-EB6542D0544A}" destId="{094AB033-6C79-D04F-AE1A-B3AC792CB4D5}" srcOrd="0" destOrd="0" presId="urn:microsoft.com/office/officeart/2005/8/layout/hierarchy1"/>
    <dgm:cxn modelId="{4D73FBF8-56CE-254F-96E4-A6D07CB0194F}" type="presParOf" srcId="{AB0DA59A-61CF-6344-8857-EB6542D0544A}" destId="{76763788-86D9-7C4C-B97A-B0787F2C15D7}" srcOrd="1" destOrd="0" presId="urn:microsoft.com/office/officeart/2005/8/layout/hierarchy1"/>
    <dgm:cxn modelId="{AB314B25-59AE-2243-9400-E26B48AAB232}" type="presParOf" srcId="{76763788-86D9-7C4C-B97A-B0787F2C15D7}" destId="{71843F41-9EC4-3D4A-8298-F0BF92111C50}" srcOrd="0" destOrd="0" presId="urn:microsoft.com/office/officeart/2005/8/layout/hierarchy1"/>
    <dgm:cxn modelId="{12214A03-6AF2-FC44-9D88-01E31B8DF15D}" type="presParOf" srcId="{71843F41-9EC4-3D4A-8298-F0BF92111C50}" destId="{71C935A9-0E15-3E4E-8810-1BA8221FA322}" srcOrd="0" destOrd="0" presId="urn:microsoft.com/office/officeart/2005/8/layout/hierarchy1"/>
    <dgm:cxn modelId="{8216AE7E-9176-E44D-8948-1612C584A020}" type="presParOf" srcId="{71843F41-9EC4-3D4A-8298-F0BF92111C50}" destId="{158E1B67-093E-BF49-8202-054414DB756A}" srcOrd="1" destOrd="0" presId="urn:microsoft.com/office/officeart/2005/8/layout/hierarchy1"/>
    <dgm:cxn modelId="{8FD538CC-3911-804C-940F-357A9FCA4931}" type="presParOf" srcId="{76763788-86D9-7C4C-B97A-B0787F2C15D7}" destId="{DFDFE8EC-8461-BC4D-8C17-D82E34E85D8B}" srcOrd="1" destOrd="0" presId="urn:microsoft.com/office/officeart/2005/8/layout/hierarchy1"/>
    <dgm:cxn modelId="{D7BD5433-12C9-1A47-81D0-70DA9636DAF1}" type="presParOf" srcId="{AB0DA59A-61CF-6344-8857-EB6542D0544A}" destId="{7511A2F2-B48C-B640-A787-34626020895D}" srcOrd="2" destOrd="0" presId="urn:microsoft.com/office/officeart/2005/8/layout/hierarchy1"/>
    <dgm:cxn modelId="{CA13CEEC-0CAC-EB4A-94CE-839226B2680A}" type="presParOf" srcId="{AB0DA59A-61CF-6344-8857-EB6542D0544A}" destId="{1963D80A-95D5-B742-A3BC-0D085C0868CF}" srcOrd="3" destOrd="0" presId="urn:microsoft.com/office/officeart/2005/8/layout/hierarchy1"/>
    <dgm:cxn modelId="{31E0BFEC-80A8-E841-BC52-F05036B299F6}" type="presParOf" srcId="{1963D80A-95D5-B742-A3BC-0D085C0868CF}" destId="{7FC9F0A2-E8A1-A145-AFA5-6367E6AE7FF0}" srcOrd="0" destOrd="0" presId="urn:microsoft.com/office/officeart/2005/8/layout/hierarchy1"/>
    <dgm:cxn modelId="{87EEF1B0-5BE2-684F-B1E7-7DE161B8BF8B}" type="presParOf" srcId="{7FC9F0A2-E8A1-A145-AFA5-6367E6AE7FF0}" destId="{A14E4C54-A682-684C-A727-E28A23686759}" srcOrd="0" destOrd="0" presId="urn:microsoft.com/office/officeart/2005/8/layout/hierarchy1"/>
    <dgm:cxn modelId="{516CD35C-6896-7243-99A1-E7FB3E156BE0}" type="presParOf" srcId="{7FC9F0A2-E8A1-A145-AFA5-6367E6AE7FF0}" destId="{882A6142-4358-6D47-9977-FE5AC008C483}" srcOrd="1" destOrd="0" presId="urn:microsoft.com/office/officeart/2005/8/layout/hierarchy1"/>
    <dgm:cxn modelId="{48E94EFB-F0ED-4E41-AFAF-745E119730DE}" type="presParOf" srcId="{1963D80A-95D5-B742-A3BC-0D085C0868CF}" destId="{B4BE4C92-67D9-2643-9CC8-CE8758AD10AC}" srcOrd="1" destOrd="0" presId="urn:microsoft.com/office/officeart/2005/8/layout/hierarchy1"/>
    <dgm:cxn modelId="{B3873B91-A0F6-5240-A435-160D96FD6753}" type="presParOf" srcId="{AB0DA59A-61CF-6344-8857-EB6542D0544A}" destId="{C8CC888F-A9EA-F843-8619-5E60C4723C71}" srcOrd="4" destOrd="0" presId="urn:microsoft.com/office/officeart/2005/8/layout/hierarchy1"/>
    <dgm:cxn modelId="{A2507901-1DDA-4D45-BE09-EB6BC907A7E3}" type="presParOf" srcId="{AB0DA59A-61CF-6344-8857-EB6542D0544A}" destId="{A97C7A4F-7301-3C45-BC07-326CE26C0993}" srcOrd="5" destOrd="0" presId="urn:microsoft.com/office/officeart/2005/8/layout/hierarchy1"/>
    <dgm:cxn modelId="{0A95609C-B24E-254D-A301-72F98820A8DF}" type="presParOf" srcId="{A97C7A4F-7301-3C45-BC07-326CE26C0993}" destId="{FBE6B6DD-4569-3446-B133-EEB61E55AC04}" srcOrd="0" destOrd="0" presId="urn:microsoft.com/office/officeart/2005/8/layout/hierarchy1"/>
    <dgm:cxn modelId="{D01FE2AB-255E-3143-86E3-8A2F0BF8607C}" type="presParOf" srcId="{FBE6B6DD-4569-3446-B133-EEB61E55AC04}" destId="{7B56400A-01EA-D24A-A5B9-C427AD68D0FC}" srcOrd="0" destOrd="0" presId="urn:microsoft.com/office/officeart/2005/8/layout/hierarchy1"/>
    <dgm:cxn modelId="{7424CA11-2E66-794F-A9BB-E71A44C9EFE2}" type="presParOf" srcId="{FBE6B6DD-4569-3446-B133-EEB61E55AC04}" destId="{9CD54D72-4551-D34E-9F1D-5DE2509EA7F7}" srcOrd="1" destOrd="0" presId="urn:microsoft.com/office/officeart/2005/8/layout/hierarchy1"/>
    <dgm:cxn modelId="{EEBF4E36-553C-2F4C-830F-E0F29C46DB93}" type="presParOf" srcId="{A97C7A4F-7301-3C45-BC07-326CE26C0993}" destId="{E265C85F-34A5-0340-BA46-4B2A7D616CA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C888F-A9EA-F843-8619-5E60C4723C71}">
      <dsp:nvSpPr>
        <dsp:cNvPr id="0" name=""/>
        <dsp:cNvSpPr/>
      </dsp:nvSpPr>
      <dsp:spPr>
        <a:xfrm>
          <a:off x="9006589" y="3337411"/>
          <a:ext cx="904657" cy="198428"/>
        </a:xfrm>
        <a:custGeom>
          <a:avLst/>
          <a:gdLst/>
          <a:ahLst/>
          <a:cxnLst/>
          <a:rect l="0" t="0" r="0" b="0"/>
          <a:pathLst>
            <a:path>
              <a:moveTo>
                <a:pt x="0" y="0"/>
              </a:moveTo>
              <a:lnTo>
                <a:pt x="0" y="135223"/>
              </a:lnTo>
              <a:lnTo>
                <a:pt x="904657" y="135223"/>
              </a:lnTo>
              <a:lnTo>
                <a:pt x="904657"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11A2F2-B48C-B640-A787-34626020895D}">
      <dsp:nvSpPr>
        <dsp:cNvPr id="0" name=""/>
        <dsp:cNvSpPr/>
      </dsp:nvSpPr>
      <dsp:spPr>
        <a:xfrm>
          <a:off x="8960869" y="3337411"/>
          <a:ext cx="91440" cy="198428"/>
        </a:xfrm>
        <a:custGeom>
          <a:avLst/>
          <a:gdLst/>
          <a:ahLst/>
          <a:cxnLst/>
          <a:rect l="0" t="0" r="0" b="0"/>
          <a:pathLst>
            <a:path>
              <a:moveTo>
                <a:pt x="45720" y="0"/>
              </a:moveTo>
              <a:lnTo>
                <a:pt x="45720" y="135223"/>
              </a:lnTo>
              <a:lnTo>
                <a:pt x="116485" y="135223"/>
              </a:lnTo>
              <a:lnTo>
                <a:pt x="116485"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4AB033-6C79-D04F-AE1A-B3AC792CB4D5}">
      <dsp:nvSpPr>
        <dsp:cNvPr id="0" name=""/>
        <dsp:cNvSpPr/>
      </dsp:nvSpPr>
      <dsp:spPr>
        <a:xfrm>
          <a:off x="8172697" y="3337411"/>
          <a:ext cx="833891" cy="198428"/>
        </a:xfrm>
        <a:custGeom>
          <a:avLst/>
          <a:gdLst/>
          <a:ahLst/>
          <a:cxnLst/>
          <a:rect l="0" t="0" r="0" b="0"/>
          <a:pathLst>
            <a:path>
              <a:moveTo>
                <a:pt x="833891" y="0"/>
              </a:moveTo>
              <a:lnTo>
                <a:pt x="833891" y="135223"/>
              </a:lnTo>
              <a:lnTo>
                <a:pt x="0" y="135223"/>
              </a:lnTo>
              <a:lnTo>
                <a:pt x="0"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FCB31E-2470-E149-9BDA-4B802A63446E}">
      <dsp:nvSpPr>
        <dsp:cNvPr id="0" name=""/>
        <dsp:cNvSpPr/>
      </dsp:nvSpPr>
      <dsp:spPr>
        <a:xfrm>
          <a:off x="5592971" y="2483540"/>
          <a:ext cx="3413617" cy="420626"/>
        </a:xfrm>
        <a:custGeom>
          <a:avLst/>
          <a:gdLst/>
          <a:ahLst/>
          <a:cxnLst/>
          <a:rect l="0" t="0" r="0" b="0"/>
          <a:pathLst>
            <a:path>
              <a:moveTo>
                <a:pt x="0" y="0"/>
              </a:moveTo>
              <a:lnTo>
                <a:pt x="0" y="357421"/>
              </a:lnTo>
              <a:lnTo>
                <a:pt x="3413617" y="357421"/>
              </a:lnTo>
              <a:lnTo>
                <a:pt x="3413617" y="4206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B31C05-4BAD-AA49-8AE4-E6E8074F1261}">
      <dsp:nvSpPr>
        <dsp:cNvPr id="0" name=""/>
        <dsp:cNvSpPr/>
      </dsp:nvSpPr>
      <dsp:spPr>
        <a:xfrm>
          <a:off x="6851094" y="3337411"/>
          <a:ext cx="416945" cy="198428"/>
        </a:xfrm>
        <a:custGeom>
          <a:avLst/>
          <a:gdLst/>
          <a:ahLst/>
          <a:cxnLst/>
          <a:rect l="0" t="0" r="0" b="0"/>
          <a:pathLst>
            <a:path>
              <a:moveTo>
                <a:pt x="0" y="0"/>
              </a:moveTo>
              <a:lnTo>
                <a:pt x="0" y="135223"/>
              </a:lnTo>
              <a:lnTo>
                <a:pt x="416945" y="135223"/>
              </a:lnTo>
              <a:lnTo>
                <a:pt x="416945"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AEC50D-525A-ED47-85DA-98B99E67E6CC}">
      <dsp:nvSpPr>
        <dsp:cNvPr id="0" name=""/>
        <dsp:cNvSpPr/>
      </dsp:nvSpPr>
      <dsp:spPr>
        <a:xfrm>
          <a:off x="6434148" y="3337411"/>
          <a:ext cx="416945" cy="198428"/>
        </a:xfrm>
        <a:custGeom>
          <a:avLst/>
          <a:gdLst/>
          <a:ahLst/>
          <a:cxnLst/>
          <a:rect l="0" t="0" r="0" b="0"/>
          <a:pathLst>
            <a:path>
              <a:moveTo>
                <a:pt x="416945" y="0"/>
              </a:moveTo>
              <a:lnTo>
                <a:pt x="416945" y="135223"/>
              </a:lnTo>
              <a:lnTo>
                <a:pt x="0" y="135223"/>
              </a:lnTo>
              <a:lnTo>
                <a:pt x="0"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7DA7E0-481C-F842-B5C4-8010668E2D20}">
      <dsp:nvSpPr>
        <dsp:cNvPr id="0" name=""/>
        <dsp:cNvSpPr/>
      </dsp:nvSpPr>
      <dsp:spPr>
        <a:xfrm>
          <a:off x="5592971" y="2483540"/>
          <a:ext cx="1258122" cy="420626"/>
        </a:xfrm>
        <a:custGeom>
          <a:avLst/>
          <a:gdLst/>
          <a:ahLst/>
          <a:cxnLst/>
          <a:rect l="0" t="0" r="0" b="0"/>
          <a:pathLst>
            <a:path>
              <a:moveTo>
                <a:pt x="0" y="0"/>
              </a:moveTo>
              <a:lnTo>
                <a:pt x="0" y="357421"/>
              </a:lnTo>
              <a:lnTo>
                <a:pt x="1258122" y="357421"/>
              </a:lnTo>
              <a:lnTo>
                <a:pt x="1258122" y="4206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5C2B3A-09FB-5D4A-A726-7B295962221A}">
      <dsp:nvSpPr>
        <dsp:cNvPr id="0" name=""/>
        <dsp:cNvSpPr/>
      </dsp:nvSpPr>
      <dsp:spPr>
        <a:xfrm>
          <a:off x="6758452" y="4904052"/>
          <a:ext cx="416945" cy="198428"/>
        </a:xfrm>
        <a:custGeom>
          <a:avLst/>
          <a:gdLst/>
          <a:ahLst/>
          <a:cxnLst/>
          <a:rect l="0" t="0" r="0" b="0"/>
          <a:pathLst>
            <a:path>
              <a:moveTo>
                <a:pt x="0" y="0"/>
              </a:moveTo>
              <a:lnTo>
                <a:pt x="0" y="135223"/>
              </a:lnTo>
              <a:lnTo>
                <a:pt x="416945" y="135223"/>
              </a:lnTo>
              <a:lnTo>
                <a:pt x="416945"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DEF95C-1022-A44F-AF11-29883053ACCB}">
      <dsp:nvSpPr>
        <dsp:cNvPr id="0" name=""/>
        <dsp:cNvSpPr/>
      </dsp:nvSpPr>
      <dsp:spPr>
        <a:xfrm>
          <a:off x="6341506" y="4904052"/>
          <a:ext cx="416945" cy="198428"/>
        </a:xfrm>
        <a:custGeom>
          <a:avLst/>
          <a:gdLst/>
          <a:ahLst/>
          <a:cxnLst/>
          <a:rect l="0" t="0" r="0" b="0"/>
          <a:pathLst>
            <a:path>
              <a:moveTo>
                <a:pt x="416945" y="0"/>
              </a:moveTo>
              <a:lnTo>
                <a:pt x="416945" y="135223"/>
              </a:lnTo>
              <a:lnTo>
                <a:pt x="0" y="135223"/>
              </a:lnTo>
              <a:lnTo>
                <a:pt x="0"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C2C55A-D351-DC4C-B2E0-E2B5D52EF5CF}">
      <dsp:nvSpPr>
        <dsp:cNvPr id="0" name=""/>
        <dsp:cNvSpPr/>
      </dsp:nvSpPr>
      <dsp:spPr>
        <a:xfrm>
          <a:off x="4905393" y="3344313"/>
          <a:ext cx="1853059" cy="1126494"/>
        </a:xfrm>
        <a:custGeom>
          <a:avLst/>
          <a:gdLst/>
          <a:ahLst/>
          <a:cxnLst/>
          <a:rect l="0" t="0" r="0" b="0"/>
          <a:pathLst>
            <a:path>
              <a:moveTo>
                <a:pt x="0" y="0"/>
              </a:moveTo>
              <a:lnTo>
                <a:pt x="0" y="1063289"/>
              </a:lnTo>
              <a:lnTo>
                <a:pt x="1853059" y="1063289"/>
              </a:lnTo>
              <a:lnTo>
                <a:pt x="1853059" y="11264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C240B7-BCE5-B64F-846D-F5F8E7F0A99D}">
      <dsp:nvSpPr>
        <dsp:cNvPr id="0" name=""/>
        <dsp:cNvSpPr/>
      </dsp:nvSpPr>
      <dsp:spPr>
        <a:xfrm>
          <a:off x="5090669" y="4904052"/>
          <a:ext cx="416945" cy="198428"/>
        </a:xfrm>
        <a:custGeom>
          <a:avLst/>
          <a:gdLst/>
          <a:ahLst/>
          <a:cxnLst/>
          <a:rect l="0" t="0" r="0" b="0"/>
          <a:pathLst>
            <a:path>
              <a:moveTo>
                <a:pt x="0" y="0"/>
              </a:moveTo>
              <a:lnTo>
                <a:pt x="0" y="135223"/>
              </a:lnTo>
              <a:lnTo>
                <a:pt x="416945" y="135223"/>
              </a:lnTo>
              <a:lnTo>
                <a:pt x="416945"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C7E292-D94C-E344-9E1D-F06836FF1FBA}">
      <dsp:nvSpPr>
        <dsp:cNvPr id="0" name=""/>
        <dsp:cNvSpPr/>
      </dsp:nvSpPr>
      <dsp:spPr>
        <a:xfrm>
          <a:off x="4689470" y="4904052"/>
          <a:ext cx="401198" cy="208293"/>
        </a:xfrm>
        <a:custGeom>
          <a:avLst/>
          <a:gdLst/>
          <a:ahLst/>
          <a:cxnLst/>
          <a:rect l="0" t="0" r="0" b="0"/>
          <a:pathLst>
            <a:path>
              <a:moveTo>
                <a:pt x="401198" y="0"/>
              </a:moveTo>
              <a:lnTo>
                <a:pt x="401198" y="145088"/>
              </a:lnTo>
              <a:lnTo>
                <a:pt x="0" y="145088"/>
              </a:lnTo>
              <a:lnTo>
                <a:pt x="0" y="2082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625819-FAF8-A544-A4E0-3E5D6F9BF6CD}">
      <dsp:nvSpPr>
        <dsp:cNvPr id="0" name=""/>
        <dsp:cNvSpPr/>
      </dsp:nvSpPr>
      <dsp:spPr>
        <a:xfrm>
          <a:off x="4905393" y="3344313"/>
          <a:ext cx="185275" cy="1126494"/>
        </a:xfrm>
        <a:custGeom>
          <a:avLst/>
          <a:gdLst/>
          <a:ahLst/>
          <a:cxnLst/>
          <a:rect l="0" t="0" r="0" b="0"/>
          <a:pathLst>
            <a:path>
              <a:moveTo>
                <a:pt x="0" y="0"/>
              </a:moveTo>
              <a:lnTo>
                <a:pt x="0" y="1063289"/>
              </a:lnTo>
              <a:lnTo>
                <a:pt x="185275" y="1063289"/>
              </a:lnTo>
              <a:lnTo>
                <a:pt x="185275" y="11264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F00EDE-E165-3B4B-8FBF-7BD859430149}">
      <dsp:nvSpPr>
        <dsp:cNvPr id="0" name=""/>
        <dsp:cNvSpPr/>
      </dsp:nvSpPr>
      <dsp:spPr>
        <a:xfrm>
          <a:off x="3005939" y="4904052"/>
          <a:ext cx="833891" cy="198428"/>
        </a:xfrm>
        <a:custGeom>
          <a:avLst/>
          <a:gdLst/>
          <a:ahLst/>
          <a:cxnLst/>
          <a:rect l="0" t="0" r="0" b="0"/>
          <a:pathLst>
            <a:path>
              <a:moveTo>
                <a:pt x="0" y="0"/>
              </a:moveTo>
              <a:lnTo>
                <a:pt x="0" y="135223"/>
              </a:lnTo>
              <a:lnTo>
                <a:pt x="833891" y="135223"/>
              </a:lnTo>
              <a:lnTo>
                <a:pt x="833891"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FA2CE5-8643-CC44-BA21-21997BF17F27}">
      <dsp:nvSpPr>
        <dsp:cNvPr id="0" name=""/>
        <dsp:cNvSpPr/>
      </dsp:nvSpPr>
      <dsp:spPr>
        <a:xfrm>
          <a:off x="2960219" y="4904052"/>
          <a:ext cx="91440" cy="198428"/>
        </a:xfrm>
        <a:custGeom>
          <a:avLst/>
          <a:gdLst/>
          <a:ahLst/>
          <a:cxnLst/>
          <a:rect l="0" t="0" r="0" b="0"/>
          <a:pathLst>
            <a:path>
              <a:moveTo>
                <a:pt x="45720" y="0"/>
              </a:moveTo>
              <a:lnTo>
                <a:pt x="45720"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C4966F-549A-8544-9950-4E2B38B34916}">
      <dsp:nvSpPr>
        <dsp:cNvPr id="0" name=""/>
        <dsp:cNvSpPr/>
      </dsp:nvSpPr>
      <dsp:spPr>
        <a:xfrm>
          <a:off x="2172048" y="4904052"/>
          <a:ext cx="833891" cy="198428"/>
        </a:xfrm>
        <a:custGeom>
          <a:avLst/>
          <a:gdLst/>
          <a:ahLst/>
          <a:cxnLst/>
          <a:rect l="0" t="0" r="0" b="0"/>
          <a:pathLst>
            <a:path>
              <a:moveTo>
                <a:pt x="833891" y="0"/>
              </a:moveTo>
              <a:lnTo>
                <a:pt x="833891" y="135223"/>
              </a:lnTo>
              <a:lnTo>
                <a:pt x="0" y="135223"/>
              </a:lnTo>
              <a:lnTo>
                <a:pt x="0"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32BB29-C30C-5348-9798-B5CE37E210E9}">
      <dsp:nvSpPr>
        <dsp:cNvPr id="0" name=""/>
        <dsp:cNvSpPr/>
      </dsp:nvSpPr>
      <dsp:spPr>
        <a:xfrm>
          <a:off x="3005939" y="3344313"/>
          <a:ext cx="1899453" cy="1126494"/>
        </a:xfrm>
        <a:custGeom>
          <a:avLst/>
          <a:gdLst/>
          <a:ahLst/>
          <a:cxnLst/>
          <a:rect l="0" t="0" r="0" b="0"/>
          <a:pathLst>
            <a:path>
              <a:moveTo>
                <a:pt x="1899453" y="0"/>
              </a:moveTo>
              <a:lnTo>
                <a:pt x="1899453" y="1063289"/>
              </a:lnTo>
              <a:lnTo>
                <a:pt x="0" y="1063289"/>
              </a:lnTo>
              <a:lnTo>
                <a:pt x="0" y="11264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C5AB3F-2E8C-FD4A-90C7-EAA9624BDEDC}">
      <dsp:nvSpPr>
        <dsp:cNvPr id="0" name=""/>
        <dsp:cNvSpPr/>
      </dsp:nvSpPr>
      <dsp:spPr>
        <a:xfrm>
          <a:off x="4905393" y="2483540"/>
          <a:ext cx="687577" cy="427528"/>
        </a:xfrm>
        <a:custGeom>
          <a:avLst/>
          <a:gdLst/>
          <a:ahLst/>
          <a:cxnLst/>
          <a:rect l="0" t="0" r="0" b="0"/>
          <a:pathLst>
            <a:path>
              <a:moveTo>
                <a:pt x="687577" y="0"/>
              </a:moveTo>
              <a:lnTo>
                <a:pt x="687577" y="364322"/>
              </a:lnTo>
              <a:lnTo>
                <a:pt x="0" y="364322"/>
              </a:lnTo>
              <a:lnTo>
                <a:pt x="0" y="427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1F21D8-9922-E149-B967-2E7C7D6F112C}">
      <dsp:nvSpPr>
        <dsp:cNvPr id="0" name=""/>
        <dsp:cNvSpPr/>
      </dsp:nvSpPr>
      <dsp:spPr>
        <a:xfrm>
          <a:off x="2632595" y="3264864"/>
          <a:ext cx="833891" cy="198428"/>
        </a:xfrm>
        <a:custGeom>
          <a:avLst/>
          <a:gdLst/>
          <a:ahLst/>
          <a:cxnLst/>
          <a:rect l="0" t="0" r="0" b="0"/>
          <a:pathLst>
            <a:path>
              <a:moveTo>
                <a:pt x="0" y="0"/>
              </a:moveTo>
              <a:lnTo>
                <a:pt x="0" y="135223"/>
              </a:lnTo>
              <a:lnTo>
                <a:pt x="833891" y="135223"/>
              </a:lnTo>
              <a:lnTo>
                <a:pt x="833891"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D2355B-3EF8-EF47-8739-A93DD9F86C34}">
      <dsp:nvSpPr>
        <dsp:cNvPr id="0" name=""/>
        <dsp:cNvSpPr/>
      </dsp:nvSpPr>
      <dsp:spPr>
        <a:xfrm>
          <a:off x="2586875" y="3264864"/>
          <a:ext cx="91440" cy="198428"/>
        </a:xfrm>
        <a:custGeom>
          <a:avLst/>
          <a:gdLst/>
          <a:ahLst/>
          <a:cxnLst/>
          <a:rect l="0" t="0" r="0" b="0"/>
          <a:pathLst>
            <a:path>
              <a:moveTo>
                <a:pt x="45720" y="0"/>
              </a:moveTo>
              <a:lnTo>
                <a:pt x="45720"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A1DA57-C457-954B-9264-A1FCFC9BDF01}">
      <dsp:nvSpPr>
        <dsp:cNvPr id="0" name=""/>
        <dsp:cNvSpPr/>
      </dsp:nvSpPr>
      <dsp:spPr>
        <a:xfrm>
          <a:off x="1752984" y="3896537"/>
          <a:ext cx="91440" cy="198428"/>
        </a:xfrm>
        <a:custGeom>
          <a:avLst/>
          <a:gdLst/>
          <a:ahLst/>
          <a:cxnLst/>
          <a:rect l="0" t="0" r="0" b="0"/>
          <a:pathLst>
            <a:path>
              <a:moveTo>
                <a:pt x="45720" y="0"/>
              </a:moveTo>
              <a:lnTo>
                <a:pt x="45720"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1BDC13-8482-934B-AA66-932F8627B25D}">
      <dsp:nvSpPr>
        <dsp:cNvPr id="0" name=""/>
        <dsp:cNvSpPr/>
      </dsp:nvSpPr>
      <dsp:spPr>
        <a:xfrm>
          <a:off x="1798704" y="3264864"/>
          <a:ext cx="833891" cy="198428"/>
        </a:xfrm>
        <a:custGeom>
          <a:avLst/>
          <a:gdLst/>
          <a:ahLst/>
          <a:cxnLst/>
          <a:rect l="0" t="0" r="0" b="0"/>
          <a:pathLst>
            <a:path>
              <a:moveTo>
                <a:pt x="833891" y="0"/>
              </a:moveTo>
              <a:lnTo>
                <a:pt x="833891" y="135223"/>
              </a:lnTo>
              <a:lnTo>
                <a:pt x="0" y="135223"/>
              </a:lnTo>
              <a:lnTo>
                <a:pt x="0" y="198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54876D-A810-0D4C-881B-50062C13E875}">
      <dsp:nvSpPr>
        <dsp:cNvPr id="0" name=""/>
        <dsp:cNvSpPr/>
      </dsp:nvSpPr>
      <dsp:spPr>
        <a:xfrm>
          <a:off x="2632595" y="2483540"/>
          <a:ext cx="2960375" cy="348079"/>
        </a:xfrm>
        <a:custGeom>
          <a:avLst/>
          <a:gdLst/>
          <a:ahLst/>
          <a:cxnLst/>
          <a:rect l="0" t="0" r="0" b="0"/>
          <a:pathLst>
            <a:path>
              <a:moveTo>
                <a:pt x="2960375" y="0"/>
              </a:moveTo>
              <a:lnTo>
                <a:pt x="2960375" y="284874"/>
              </a:lnTo>
              <a:lnTo>
                <a:pt x="0" y="284874"/>
              </a:lnTo>
              <a:lnTo>
                <a:pt x="0" y="3480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A03517-22F6-014A-B5A7-74FEA5F848D5}">
      <dsp:nvSpPr>
        <dsp:cNvPr id="0" name=""/>
        <dsp:cNvSpPr/>
      </dsp:nvSpPr>
      <dsp:spPr>
        <a:xfrm>
          <a:off x="5251834" y="2050295"/>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344B73-886F-8844-839E-A43066C0B21C}">
      <dsp:nvSpPr>
        <dsp:cNvPr id="0" name=""/>
        <dsp:cNvSpPr/>
      </dsp:nvSpPr>
      <dsp:spPr>
        <a:xfrm>
          <a:off x="5327642" y="2122313"/>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Planck-LED</a:t>
          </a:r>
        </a:p>
      </dsp:txBody>
      <dsp:txXfrm>
        <a:off x="5340331" y="2135002"/>
        <a:ext cx="656897" cy="407866"/>
      </dsp:txXfrm>
    </dsp:sp>
    <dsp:sp modelId="{08CCCD13-1E96-3944-9137-EB1DFBF2A7C1}">
      <dsp:nvSpPr>
        <dsp:cNvPr id="0" name=""/>
        <dsp:cNvSpPr/>
      </dsp:nvSpPr>
      <dsp:spPr>
        <a:xfrm>
          <a:off x="2291458" y="2831619"/>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935627B-9DF5-6D4B-955B-1B87A214ABE4}">
      <dsp:nvSpPr>
        <dsp:cNvPr id="0" name=""/>
        <dsp:cNvSpPr/>
      </dsp:nvSpPr>
      <dsp:spPr>
        <a:xfrm>
          <a:off x="2367266" y="2903637"/>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LEDs</a:t>
          </a:r>
        </a:p>
      </dsp:txBody>
      <dsp:txXfrm>
        <a:off x="2379955" y="2916326"/>
        <a:ext cx="656897" cy="407866"/>
      </dsp:txXfrm>
    </dsp:sp>
    <dsp:sp modelId="{D6B344C6-226B-D943-8BEC-12898E647760}">
      <dsp:nvSpPr>
        <dsp:cNvPr id="0" name=""/>
        <dsp:cNvSpPr/>
      </dsp:nvSpPr>
      <dsp:spPr>
        <a:xfrm>
          <a:off x="1457566" y="3463292"/>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8FC6A3-AE4A-FA48-940F-78F1AF2B8E3B}">
      <dsp:nvSpPr>
        <dsp:cNvPr id="0" name=""/>
        <dsp:cNvSpPr/>
      </dsp:nvSpPr>
      <dsp:spPr>
        <a:xfrm>
          <a:off x="1533374" y="3535310"/>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visible emission</a:t>
          </a:r>
        </a:p>
      </dsp:txBody>
      <dsp:txXfrm>
        <a:off x="1546063" y="3547999"/>
        <a:ext cx="656897" cy="407866"/>
      </dsp:txXfrm>
    </dsp:sp>
    <dsp:sp modelId="{286CA64B-DD7A-374D-BA32-8FFE08A412FD}">
      <dsp:nvSpPr>
        <dsp:cNvPr id="0" name=""/>
        <dsp:cNvSpPr/>
      </dsp:nvSpPr>
      <dsp:spPr>
        <a:xfrm>
          <a:off x="1457566" y="4094965"/>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16B2B5F-1A64-3944-8843-DE7413A1617B}">
      <dsp:nvSpPr>
        <dsp:cNvPr id="0" name=""/>
        <dsp:cNvSpPr/>
      </dsp:nvSpPr>
      <dsp:spPr>
        <a:xfrm>
          <a:off x="1533374" y="4166983"/>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variety of colors</a:t>
          </a:r>
        </a:p>
      </dsp:txBody>
      <dsp:txXfrm>
        <a:off x="1546063" y="4179672"/>
        <a:ext cx="656897" cy="407866"/>
      </dsp:txXfrm>
    </dsp:sp>
    <dsp:sp modelId="{CCD5B718-376B-D940-ABBA-1E17191D6775}">
      <dsp:nvSpPr>
        <dsp:cNvPr id="0" name=""/>
        <dsp:cNvSpPr/>
      </dsp:nvSpPr>
      <dsp:spPr>
        <a:xfrm>
          <a:off x="2291458" y="3463292"/>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7D808D0-6CBD-9F48-B013-657B501433CC}">
      <dsp:nvSpPr>
        <dsp:cNvPr id="0" name=""/>
        <dsp:cNvSpPr/>
      </dsp:nvSpPr>
      <dsp:spPr>
        <a:xfrm>
          <a:off x="2367266" y="3535310"/>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transparent housing</a:t>
          </a:r>
        </a:p>
      </dsp:txBody>
      <dsp:txXfrm>
        <a:off x="2379955" y="3547999"/>
        <a:ext cx="656897" cy="407866"/>
      </dsp:txXfrm>
    </dsp:sp>
    <dsp:sp modelId="{E34E2C4F-8D9B-C64B-9781-1D94AFEA1570}">
      <dsp:nvSpPr>
        <dsp:cNvPr id="0" name=""/>
        <dsp:cNvSpPr/>
      </dsp:nvSpPr>
      <dsp:spPr>
        <a:xfrm>
          <a:off x="3125350" y="3463292"/>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6C79508-A29B-EA47-B924-B44E57BBB160}">
      <dsp:nvSpPr>
        <dsp:cNvPr id="0" name=""/>
        <dsp:cNvSpPr/>
      </dsp:nvSpPr>
      <dsp:spPr>
        <a:xfrm>
          <a:off x="3201158" y="3535310"/>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accessible leads</a:t>
          </a:r>
        </a:p>
      </dsp:txBody>
      <dsp:txXfrm>
        <a:off x="3213847" y="3547999"/>
        <a:ext cx="656897" cy="407866"/>
      </dsp:txXfrm>
    </dsp:sp>
    <dsp:sp modelId="{3F605BF7-734C-AC42-9F03-D9C18ECEDA38}">
      <dsp:nvSpPr>
        <dsp:cNvPr id="0" name=""/>
        <dsp:cNvSpPr/>
      </dsp:nvSpPr>
      <dsp:spPr>
        <a:xfrm>
          <a:off x="4564256" y="2911068"/>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85AE20-C99A-E04F-B586-590AE56FD228}">
      <dsp:nvSpPr>
        <dsp:cNvPr id="0" name=""/>
        <dsp:cNvSpPr/>
      </dsp:nvSpPr>
      <dsp:spPr>
        <a:xfrm>
          <a:off x="4640064" y="2983086"/>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I(V) hardware</a:t>
          </a:r>
        </a:p>
      </dsp:txBody>
      <dsp:txXfrm>
        <a:off x="4652753" y="2995775"/>
        <a:ext cx="656897" cy="407866"/>
      </dsp:txXfrm>
    </dsp:sp>
    <dsp:sp modelId="{DE70F7BA-4B87-0443-8309-ED4424EACA7C}">
      <dsp:nvSpPr>
        <dsp:cNvPr id="0" name=""/>
        <dsp:cNvSpPr/>
      </dsp:nvSpPr>
      <dsp:spPr>
        <a:xfrm>
          <a:off x="2664802" y="4470807"/>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963DCBF-2AC5-3B43-B30E-9425CDD61CD9}">
      <dsp:nvSpPr>
        <dsp:cNvPr id="0" name=""/>
        <dsp:cNvSpPr/>
      </dsp:nvSpPr>
      <dsp:spPr>
        <a:xfrm>
          <a:off x="2740610" y="4542825"/>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V source</a:t>
          </a:r>
        </a:p>
      </dsp:txBody>
      <dsp:txXfrm>
        <a:off x="2753299" y="4555514"/>
        <a:ext cx="656897" cy="407866"/>
      </dsp:txXfrm>
    </dsp:sp>
    <dsp:sp modelId="{952A838F-EC9D-7E4A-9B27-1AB77A0CD4D6}">
      <dsp:nvSpPr>
        <dsp:cNvPr id="0" name=""/>
        <dsp:cNvSpPr/>
      </dsp:nvSpPr>
      <dsp:spPr>
        <a:xfrm>
          <a:off x="1830910" y="5102480"/>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062C282-A19F-C347-94E5-6F654D105867}">
      <dsp:nvSpPr>
        <dsp:cNvPr id="0" name=""/>
        <dsp:cNvSpPr/>
      </dsp:nvSpPr>
      <dsp:spPr>
        <a:xfrm>
          <a:off x="1906718" y="5174498"/>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0-5V</a:t>
          </a:r>
        </a:p>
      </dsp:txBody>
      <dsp:txXfrm>
        <a:off x="1919407" y="5187187"/>
        <a:ext cx="656897" cy="407866"/>
      </dsp:txXfrm>
    </dsp:sp>
    <dsp:sp modelId="{74B127DA-EBAF-794F-AC60-A36D662CE525}">
      <dsp:nvSpPr>
        <dsp:cNvPr id="0" name=""/>
        <dsp:cNvSpPr/>
      </dsp:nvSpPr>
      <dsp:spPr>
        <a:xfrm>
          <a:off x="2664802" y="5102480"/>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9A27932-6D7C-3844-A16D-A6A73B0B5215}">
      <dsp:nvSpPr>
        <dsp:cNvPr id="0" name=""/>
        <dsp:cNvSpPr/>
      </dsp:nvSpPr>
      <dsp:spPr>
        <a:xfrm>
          <a:off x="2740610" y="5174498"/>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0-10mA</a:t>
          </a:r>
        </a:p>
      </dsp:txBody>
      <dsp:txXfrm>
        <a:off x="2753299" y="5187187"/>
        <a:ext cx="656897" cy="407866"/>
      </dsp:txXfrm>
    </dsp:sp>
    <dsp:sp modelId="{EADF5263-DB8D-554B-B0EB-707615B8F507}">
      <dsp:nvSpPr>
        <dsp:cNvPr id="0" name=""/>
        <dsp:cNvSpPr/>
      </dsp:nvSpPr>
      <dsp:spPr>
        <a:xfrm>
          <a:off x="3498694" y="5102480"/>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40566AA-9D53-FB4D-953D-367F96139CAC}">
      <dsp:nvSpPr>
        <dsp:cNvPr id="0" name=""/>
        <dsp:cNvSpPr/>
      </dsp:nvSpPr>
      <dsp:spPr>
        <a:xfrm>
          <a:off x="3574502" y="5174498"/>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PC control</a:t>
          </a:r>
        </a:p>
      </dsp:txBody>
      <dsp:txXfrm>
        <a:off x="3587191" y="5187187"/>
        <a:ext cx="656897" cy="407866"/>
      </dsp:txXfrm>
    </dsp:sp>
    <dsp:sp modelId="{8BADD7F9-F70F-D64D-9A71-B731BD4ADD84}">
      <dsp:nvSpPr>
        <dsp:cNvPr id="0" name=""/>
        <dsp:cNvSpPr/>
      </dsp:nvSpPr>
      <dsp:spPr>
        <a:xfrm>
          <a:off x="4749531" y="4470807"/>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993F55-D8B6-7647-917E-E3B493B9F2C3}">
      <dsp:nvSpPr>
        <dsp:cNvPr id="0" name=""/>
        <dsp:cNvSpPr/>
      </dsp:nvSpPr>
      <dsp:spPr>
        <a:xfrm>
          <a:off x="4825340" y="4542825"/>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I meter</a:t>
          </a:r>
        </a:p>
      </dsp:txBody>
      <dsp:txXfrm>
        <a:off x="4838029" y="4555514"/>
        <a:ext cx="656897" cy="407866"/>
      </dsp:txXfrm>
    </dsp:sp>
    <dsp:sp modelId="{9E10B2C8-4413-9E4F-A0D9-EEA67A11D15C}">
      <dsp:nvSpPr>
        <dsp:cNvPr id="0" name=""/>
        <dsp:cNvSpPr/>
      </dsp:nvSpPr>
      <dsp:spPr>
        <a:xfrm>
          <a:off x="4348332" y="5112345"/>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ECC384-8361-B34F-9073-FAFFC77241F4}">
      <dsp:nvSpPr>
        <dsp:cNvPr id="0" name=""/>
        <dsp:cNvSpPr/>
      </dsp:nvSpPr>
      <dsp:spPr>
        <a:xfrm>
          <a:off x="4424141" y="5184363"/>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0-10mA</a:t>
          </a:r>
        </a:p>
      </dsp:txBody>
      <dsp:txXfrm>
        <a:off x="4436830" y="5197052"/>
        <a:ext cx="656897" cy="407866"/>
      </dsp:txXfrm>
    </dsp:sp>
    <dsp:sp modelId="{972C13FE-BDDD-0545-93D8-08466451C43E}">
      <dsp:nvSpPr>
        <dsp:cNvPr id="0" name=""/>
        <dsp:cNvSpPr/>
      </dsp:nvSpPr>
      <dsp:spPr>
        <a:xfrm>
          <a:off x="5166477" y="5102480"/>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C74E3E2-F76C-2F4D-BB4E-76F326908800}">
      <dsp:nvSpPr>
        <dsp:cNvPr id="0" name=""/>
        <dsp:cNvSpPr/>
      </dsp:nvSpPr>
      <dsp:spPr>
        <a:xfrm>
          <a:off x="5242285" y="5174498"/>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PC read</a:t>
          </a:r>
        </a:p>
      </dsp:txBody>
      <dsp:txXfrm>
        <a:off x="5254974" y="5187187"/>
        <a:ext cx="656897" cy="407866"/>
      </dsp:txXfrm>
    </dsp:sp>
    <dsp:sp modelId="{1918EB95-4FE8-894E-B550-0BA00CEA0516}">
      <dsp:nvSpPr>
        <dsp:cNvPr id="0" name=""/>
        <dsp:cNvSpPr/>
      </dsp:nvSpPr>
      <dsp:spPr>
        <a:xfrm>
          <a:off x="6417315" y="4470807"/>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34E663E-D656-5443-AA80-C7F7BDE25F4E}">
      <dsp:nvSpPr>
        <dsp:cNvPr id="0" name=""/>
        <dsp:cNvSpPr/>
      </dsp:nvSpPr>
      <dsp:spPr>
        <a:xfrm>
          <a:off x="6493123" y="4542825"/>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V meter</a:t>
          </a:r>
        </a:p>
      </dsp:txBody>
      <dsp:txXfrm>
        <a:off x="6505812" y="4555514"/>
        <a:ext cx="656897" cy="407866"/>
      </dsp:txXfrm>
    </dsp:sp>
    <dsp:sp modelId="{464569B3-A404-C241-AEB0-1788CD80572B}">
      <dsp:nvSpPr>
        <dsp:cNvPr id="0" name=""/>
        <dsp:cNvSpPr/>
      </dsp:nvSpPr>
      <dsp:spPr>
        <a:xfrm>
          <a:off x="6000369" y="5102480"/>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BD5C183-D138-B043-9CBB-10EEAFD5778E}">
      <dsp:nvSpPr>
        <dsp:cNvPr id="0" name=""/>
        <dsp:cNvSpPr/>
      </dsp:nvSpPr>
      <dsp:spPr>
        <a:xfrm>
          <a:off x="6076177" y="5174498"/>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0-5V</a:t>
          </a:r>
        </a:p>
      </dsp:txBody>
      <dsp:txXfrm>
        <a:off x="6088866" y="5187187"/>
        <a:ext cx="656897" cy="407866"/>
      </dsp:txXfrm>
    </dsp:sp>
    <dsp:sp modelId="{2C735F1A-B19B-2F4F-8A3B-274FCBC167B6}">
      <dsp:nvSpPr>
        <dsp:cNvPr id="0" name=""/>
        <dsp:cNvSpPr/>
      </dsp:nvSpPr>
      <dsp:spPr>
        <a:xfrm>
          <a:off x="6834261" y="5102480"/>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DB9AD86-3ED0-6B4A-BCF3-92B458FD06AC}">
      <dsp:nvSpPr>
        <dsp:cNvPr id="0" name=""/>
        <dsp:cNvSpPr/>
      </dsp:nvSpPr>
      <dsp:spPr>
        <a:xfrm>
          <a:off x="6910069" y="5174498"/>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PC read</a:t>
          </a:r>
        </a:p>
      </dsp:txBody>
      <dsp:txXfrm>
        <a:off x="6922758" y="5187187"/>
        <a:ext cx="656897" cy="407866"/>
      </dsp:txXfrm>
    </dsp:sp>
    <dsp:sp modelId="{66D47855-59B8-2B4D-9B4D-45EBFE673539}">
      <dsp:nvSpPr>
        <dsp:cNvPr id="0" name=""/>
        <dsp:cNvSpPr/>
      </dsp:nvSpPr>
      <dsp:spPr>
        <a:xfrm>
          <a:off x="6413012" y="2904166"/>
          <a:ext cx="876164"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3999FF1-D345-C540-84E4-2E070ACEE483}">
      <dsp:nvSpPr>
        <dsp:cNvPr id="0" name=""/>
        <dsp:cNvSpPr/>
      </dsp:nvSpPr>
      <dsp:spPr>
        <a:xfrm>
          <a:off x="6488820" y="2976184"/>
          <a:ext cx="876164"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spectrometer</a:t>
          </a:r>
        </a:p>
      </dsp:txBody>
      <dsp:txXfrm>
        <a:off x="6501509" y="2988873"/>
        <a:ext cx="850786" cy="407866"/>
      </dsp:txXfrm>
    </dsp:sp>
    <dsp:sp modelId="{BB96D650-B9F7-7540-B5B8-7787B50A7384}">
      <dsp:nvSpPr>
        <dsp:cNvPr id="0" name=""/>
        <dsp:cNvSpPr/>
      </dsp:nvSpPr>
      <dsp:spPr>
        <a:xfrm>
          <a:off x="6093010" y="3535839"/>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980CAFC-508B-1D4B-9F8F-BD16D9F274BA}">
      <dsp:nvSpPr>
        <dsp:cNvPr id="0" name=""/>
        <dsp:cNvSpPr/>
      </dsp:nvSpPr>
      <dsp:spPr>
        <a:xfrm>
          <a:off x="6168819" y="3607857"/>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~350-800nm?</a:t>
          </a:r>
        </a:p>
      </dsp:txBody>
      <dsp:txXfrm>
        <a:off x="6181508" y="3620546"/>
        <a:ext cx="656897" cy="407866"/>
      </dsp:txXfrm>
    </dsp:sp>
    <dsp:sp modelId="{175456C5-B200-8D44-A2D4-665BDFEF429E}">
      <dsp:nvSpPr>
        <dsp:cNvPr id="0" name=""/>
        <dsp:cNvSpPr/>
      </dsp:nvSpPr>
      <dsp:spPr>
        <a:xfrm>
          <a:off x="6926902" y="3535839"/>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E5F84D-5964-7E46-99C3-0C61E0D63A2C}">
      <dsp:nvSpPr>
        <dsp:cNvPr id="0" name=""/>
        <dsp:cNvSpPr/>
      </dsp:nvSpPr>
      <dsp:spPr>
        <a:xfrm>
          <a:off x="7002711" y="3607857"/>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low intensity</a:t>
          </a:r>
        </a:p>
      </dsp:txBody>
      <dsp:txXfrm>
        <a:off x="7015400" y="3620546"/>
        <a:ext cx="656897" cy="407866"/>
      </dsp:txXfrm>
    </dsp:sp>
    <dsp:sp modelId="{796A20F7-F087-6B49-AA7B-3332BE45902D}">
      <dsp:nvSpPr>
        <dsp:cNvPr id="0" name=""/>
        <dsp:cNvSpPr/>
      </dsp:nvSpPr>
      <dsp:spPr>
        <a:xfrm>
          <a:off x="8665451" y="2904166"/>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670EFE-2033-194B-B6D8-6AC0F0680CEA}">
      <dsp:nvSpPr>
        <dsp:cNvPr id="0" name=""/>
        <dsp:cNvSpPr/>
      </dsp:nvSpPr>
      <dsp:spPr>
        <a:xfrm>
          <a:off x="8741260" y="2976184"/>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software</a:t>
          </a:r>
        </a:p>
      </dsp:txBody>
      <dsp:txXfrm>
        <a:off x="8753949" y="2988873"/>
        <a:ext cx="656897" cy="407866"/>
      </dsp:txXfrm>
    </dsp:sp>
    <dsp:sp modelId="{71C935A9-0E15-3E4E-8810-1BA8221FA322}">
      <dsp:nvSpPr>
        <dsp:cNvPr id="0" name=""/>
        <dsp:cNvSpPr/>
      </dsp:nvSpPr>
      <dsp:spPr>
        <a:xfrm>
          <a:off x="7760794" y="3535839"/>
          <a:ext cx="823806"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8E1B67-093E-BF49-8202-054414DB756A}">
      <dsp:nvSpPr>
        <dsp:cNvPr id="0" name=""/>
        <dsp:cNvSpPr/>
      </dsp:nvSpPr>
      <dsp:spPr>
        <a:xfrm>
          <a:off x="7836602" y="3607857"/>
          <a:ext cx="823806"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control V, measure V &amp; I</a:t>
          </a:r>
        </a:p>
      </dsp:txBody>
      <dsp:txXfrm>
        <a:off x="7849291" y="3620546"/>
        <a:ext cx="798428" cy="407866"/>
      </dsp:txXfrm>
    </dsp:sp>
    <dsp:sp modelId="{A14E4C54-A682-684C-A727-E28A23686759}">
      <dsp:nvSpPr>
        <dsp:cNvPr id="0" name=""/>
        <dsp:cNvSpPr/>
      </dsp:nvSpPr>
      <dsp:spPr>
        <a:xfrm>
          <a:off x="8736217" y="3535839"/>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82A6142-4358-6D47-9977-FE5AC008C483}">
      <dsp:nvSpPr>
        <dsp:cNvPr id="0" name=""/>
        <dsp:cNvSpPr/>
      </dsp:nvSpPr>
      <dsp:spPr>
        <a:xfrm>
          <a:off x="8812025" y="3607857"/>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save data</a:t>
          </a:r>
        </a:p>
      </dsp:txBody>
      <dsp:txXfrm>
        <a:off x="8824714" y="3620546"/>
        <a:ext cx="656897" cy="407866"/>
      </dsp:txXfrm>
    </dsp:sp>
    <dsp:sp modelId="{7B56400A-01EA-D24A-A5B9-C427AD68D0FC}">
      <dsp:nvSpPr>
        <dsp:cNvPr id="0" name=""/>
        <dsp:cNvSpPr/>
      </dsp:nvSpPr>
      <dsp:spPr>
        <a:xfrm>
          <a:off x="9570109" y="3535839"/>
          <a:ext cx="682275" cy="43324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CD54D72-4551-D34E-9F1D-5DE2509EA7F7}">
      <dsp:nvSpPr>
        <dsp:cNvPr id="0" name=""/>
        <dsp:cNvSpPr/>
      </dsp:nvSpPr>
      <dsp:spPr>
        <a:xfrm>
          <a:off x="9645917" y="3607857"/>
          <a:ext cx="682275" cy="43324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plot data</a:t>
          </a:r>
        </a:p>
      </dsp:txBody>
      <dsp:txXfrm>
        <a:off x="9658606" y="3620546"/>
        <a:ext cx="656897" cy="4078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BEDDF-9233-EC44-B062-F5B7101F6155}" type="datetimeFigureOut">
              <a:rPr lang="en-US" smtClean="0"/>
              <a:t>8/21/22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0D485-76D0-1A4B-A255-F7E1EEDAFF02}" type="slidenum">
              <a:rPr lang="en-US" smtClean="0"/>
              <a:t>‹#›</a:t>
            </a:fld>
            <a:endParaRPr lang="en-US"/>
          </a:p>
        </p:txBody>
      </p:sp>
    </p:spTree>
    <p:extLst>
      <p:ext uri="{BB962C8B-B14F-4D97-AF65-F5344CB8AC3E}">
        <p14:creationId xmlns:p14="http://schemas.microsoft.com/office/powerpoint/2010/main" val="2673631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70D485-76D0-1A4B-A255-F7E1EEDAFF02}" type="slidenum">
              <a:rPr lang="en-US" smtClean="0"/>
              <a:t>29</a:t>
            </a:fld>
            <a:endParaRPr lang="en-US"/>
          </a:p>
        </p:txBody>
      </p:sp>
    </p:spTree>
    <p:extLst>
      <p:ext uri="{BB962C8B-B14F-4D97-AF65-F5344CB8AC3E}">
        <p14:creationId xmlns:p14="http://schemas.microsoft.com/office/powerpoint/2010/main" val="303468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Tree>
    <p:extLst>
      <p:ext uri="{BB962C8B-B14F-4D97-AF65-F5344CB8AC3E}">
        <p14:creationId xmlns:p14="http://schemas.microsoft.com/office/powerpoint/2010/main" val="643723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931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6113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cepts-Blu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3" y="1170432"/>
            <a:ext cx="10972800"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GB" dirty="0"/>
          </a:p>
        </p:txBody>
      </p:sp>
      <p:sp>
        <p:nvSpPr>
          <p:cNvPr id="15" name="Text Placeholder 14"/>
          <p:cNvSpPr>
            <a:spLocks noGrp="1"/>
          </p:cNvSpPr>
          <p:nvPr>
            <p:ph type="body" sz="quarter" idx="11"/>
          </p:nvPr>
        </p:nvSpPr>
        <p:spPr>
          <a:xfrm>
            <a:off x="0" y="0"/>
            <a:ext cx="12192000" cy="1157760"/>
          </a:xfrm>
        </p:spPr>
        <p:txBody>
          <a:bodyPr anchor="ctr" anchorCtr="0"/>
          <a:lstStyle>
            <a:lvl1pPr marL="0" indent="0" algn="l">
              <a:buNone/>
              <a:defRPr sz="3000" b="1">
                <a:solidFill>
                  <a:schemeClr val="bg1"/>
                </a:solidFill>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272148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214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DBDB266-BC57-9643-8863-1C12F5D960E4}"/>
              </a:ext>
            </a:extLst>
          </p:cNvPr>
          <p:cNvCxnSpPr>
            <a:cxnSpLocks/>
          </p:cNvCxnSpPr>
          <p:nvPr/>
        </p:nvCxnSpPr>
        <p:spPr>
          <a:xfrm>
            <a:off x="838200" y="1508327"/>
            <a:ext cx="1229139" cy="0"/>
          </a:xfrm>
          <a:prstGeom prst="line">
            <a:avLst/>
          </a:prstGeom>
          <a:ln w="57150">
            <a:solidFill>
              <a:srgbClr val="A320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67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5789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3275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859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0748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ED07039C-0420-C342-8BB6-217C5EA826BF}" type="datetimeFigureOut">
              <a:rPr lang="en-US" smtClean="0"/>
              <a:t>8/21/22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13350"/>
            <a:ext cx="2743200" cy="365125"/>
          </a:xfrm>
          <a:prstGeom prst="rect">
            <a:avLst/>
          </a:prstGeom>
        </p:spPr>
        <p:txBody>
          <a:bodyPr/>
          <a:lstStyle/>
          <a:p>
            <a:fld id="{B2347F4C-2D91-444A-8979-21F1901B5012}" type="slidenum">
              <a:rPr lang="en-US" smtClean="0"/>
              <a:t>‹#›</a:t>
            </a:fld>
            <a:endParaRPr lang="en-US"/>
          </a:p>
        </p:txBody>
      </p:sp>
    </p:spTree>
    <p:extLst>
      <p:ext uri="{BB962C8B-B14F-4D97-AF65-F5344CB8AC3E}">
        <p14:creationId xmlns:p14="http://schemas.microsoft.com/office/powerpoint/2010/main" val="363808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5594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92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8A1B47E1-1BD9-B740-8CD3-FB3A837744A7}"/>
              </a:ext>
            </a:extLst>
          </p:cNvPr>
          <p:cNvSpPr/>
          <p:nvPr/>
        </p:nvSpPr>
        <p:spPr>
          <a:xfrm>
            <a:off x="1" y="6327595"/>
            <a:ext cx="12192000" cy="337930"/>
          </a:xfrm>
          <a:prstGeom prst="rect">
            <a:avLst/>
          </a:prstGeom>
          <a:solidFill>
            <a:srgbClr val="A32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70C594F3-53AF-624C-B086-4B322E41E734}"/>
              </a:ext>
            </a:extLst>
          </p:cNvPr>
          <p:cNvSpPr txBox="1"/>
          <p:nvPr/>
        </p:nvSpPr>
        <p:spPr>
          <a:xfrm>
            <a:off x="838201" y="6357413"/>
            <a:ext cx="5529103" cy="276999"/>
          </a:xfrm>
          <a:prstGeom prst="rect">
            <a:avLst/>
          </a:prstGeom>
          <a:noFill/>
        </p:spPr>
        <p:txBody>
          <a:bodyPr wrap="square" rtlCol="0">
            <a:spAutoFit/>
          </a:bodyPr>
          <a:lstStyle/>
          <a:p>
            <a:pPr algn="l"/>
            <a:r>
              <a:rPr lang="en-US" sz="1200" i="1" dirty="0">
                <a:solidFill>
                  <a:schemeClr val="bg1"/>
                </a:solidFill>
                <a:latin typeface="Verdana" panose="020B0604030504040204" pitchFamily="34" charset="0"/>
                <a:ea typeface="Verdana" panose="020B0604030504040204" pitchFamily="34" charset="0"/>
                <a:cs typeface="Verdana" panose="020B0604030504040204" pitchFamily="34" charset="0"/>
              </a:rPr>
              <a:t>/// Design Tactics ///</a:t>
            </a:r>
          </a:p>
        </p:txBody>
      </p:sp>
    </p:spTree>
    <p:extLst>
      <p:ext uri="{BB962C8B-B14F-4D97-AF65-F5344CB8AC3E}">
        <p14:creationId xmlns:p14="http://schemas.microsoft.com/office/powerpoint/2010/main" val="24197067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2400" b="1" kern="120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doi.org/10.1038/s41567-022-01575-2"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1176659"/>
            <a:ext cx="8229600" cy="33151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BE0525"/>
                </a:solidFill>
              </a:rPr>
              <a:t>Design Tactics</a:t>
            </a:r>
          </a:p>
          <a:p>
            <a:r>
              <a:rPr lang="en-US" sz="2400" dirty="0">
                <a:solidFill>
                  <a:srgbClr val="BE0525"/>
                </a:solidFill>
                <a:latin typeface="+mn-lt"/>
              </a:rPr>
              <a:t>Getting through your project from start to finish</a:t>
            </a:r>
          </a:p>
        </p:txBody>
      </p:sp>
      <p:sp>
        <p:nvSpPr>
          <p:cNvPr id="2" name="Title 1">
            <a:extLst>
              <a:ext uri="{FF2B5EF4-FFF2-40B4-BE49-F238E27FC236}">
                <a16:creationId xmlns:a16="http://schemas.microsoft.com/office/drawing/2014/main" id="{52E391F5-3DF6-CB96-A588-F1654DE42B67}"/>
              </a:ext>
            </a:extLst>
          </p:cNvPr>
          <p:cNvSpPr txBox="1">
            <a:spLocks/>
          </p:cNvSpPr>
          <p:nvPr/>
        </p:nvSpPr>
        <p:spPr>
          <a:xfrm>
            <a:off x="2290730" y="3979166"/>
            <a:ext cx="7772400" cy="1321880"/>
          </a:xfrm>
          <a:prstGeom prst="rect">
            <a:avLst/>
          </a:prstGeom>
          <a:noFill/>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BE0525"/>
                </a:solidFill>
              </a:rPr>
              <a:t>P. LeClair</a:t>
            </a:r>
          </a:p>
          <a:p>
            <a:r>
              <a:rPr lang="en-US" sz="2400" dirty="0">
                <a:solidFill>
                  <a:srgbClr val="BE0525"/>
                </a:solidFill>
              </a:rPr>
              <a:t>PH 4/591 Fall 2022</a:t>
            </a:r>
          </a:p>
        </p:txBody>
      </p:sp>
    </p:spTree>
    <p:extLst>
      <p:ext uri="{BB962C8B-B14F-4D97-AF65-F5344CB8AC3E}">
        <p14:creationId xmlns:p14="http://schemas.microsoft.com/office/powerpoint/2010/main" val="137267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Activities, broadly</a:t>
            </a:r>
          </a:p>
        </p:txBody>
      </p:sp>
      <p:sp>
        <p:nvSpPr>
          <p:cNvPr id="3" name="Content Placeholder 2"/>
          <p:cNvSpPr>
            <a:spLocks noGrp="1"/>
          </p:cNvSpPr>
          <p:nvPr>
            <p:ph idx="1"/>
          </p:nvPr>
        </p:nvSpPr>
        <p:spPr>
          <a:xfrm>
            <a:off x="1622385" y="1811178"/>
            <a:ext cx="9987023" cy="4525963"/>
          </a:xfrm>
        </p:spPr>
        <p:txBody>
          <a:bodyPr>
            <a:normAutofit/>
          </a:bodyPr>
          <a:lstStyle/>
          <a:p>
            <a:r>
              <a:rPr lang="en-US" dirty="0"/>
              <a:t>Conceptualizing – search for solution principles</a:t>
            </a:r>
          </a:p>
          <a:p>
            <a:r>
              <a:rPr lang="en-US" dirty="0"/>
              <a:t>Embodying – general arrangement and preliminary ‘shape’ of materials and methods </a:t>
            </a:r>
            <a:r>
              <a:rPr lang="en-US" sz="2000" dirty="0"/>
              <a:t>(aka: quick and dirty solution, proof of principle)</a:t>
            </a:r>
          </a:p>
          <a:p>
            <a:r>
              <a:rPr lang="en-US" dirty="0"/>
              <a:t>Detailing – finalizing details and making it go </a:t>
            </a:r>
            <a:r>
              <a:rPr lang="en-US" sz="2000" dirty="0"/>
              <a:t>(now we are Professionals)</a:t>
            </a:r>
            <a:endParaRPr lang="en-US" dirty="0"/>
          </a:p>
          <a:p>
            <a:r>
              <a:rPr lang="en-US" dirty="0"/>
              <a:t>Throughout – computing, drawing, info gathering, </a:t>
            </a:r>
            <a:r>
              <a:rPr lang="en-US" i="1" dirty="0"/>
              <a:t>iteration and feedback</a:t>
            </a:r>
          </a:p>
        </p:txBody>
      </p:sp>
    </p:spTree>
    <p:extLst>
      <p:ext uri="{BB962C8B-B14F-4D97-AF65-F5344CB8AC3E}">
        <p14:creationId xmlns:p14="http://schemas.microsoft.com/office/powerpoint/2010/main" val="2608934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Skills and activities</a:t>
            </a:r>
          </a:p>
        </p:txBody>
      </p:sp>
      <p:sp>
        <p:nvSpPr>
          <p:cNvPr id="3" name="Content Placeholder 2"/>
          <p:cNvSpPr>
            <a:spLocks noGrp="1"/>
          </p:cNvSpPr>
          <p:nvPr>
            <p:ph idx="1"/>
          </p:nvPr>
        </p:nvSpPr>
        <p:spPr>
          <a:xfrm>
            <a:off x="1460338" y="1966910"/>
            <a:ext cx="9893461" cy="4525963"/>
          </a:xfrm>
        </p:spPr>
        <p:txBody>
          <a:bodyPr/>
          <a:lstStyle/>
          <a:p>
            <a:r>
              <a:rPr lang="en-US" dirty="0"/>
              <a:t>These come up at various phases of the design &amp; implementation of your research</a:t>
            </a:r>
          </a:p>
          <a:p>
            <a:r>
              <a:rPr lang="en-US" b="1" i="1" dirty="0"/>
              <a:t>Decision making</a:t>
            </a:r>
          </a:p>
          <a:p>
            <a:r>
              <a:rPr lang="en-US" b="1" i="1" dirty="0"/>
              <a:t>Project management</a:t>
            </a:r>
          </a:p>
          <a:p>
            <a:r>
              <a:rPr lang="en-US" b="1" i="1" dirty="0"/>
              <a:t>Communication</a:t>
            </a:r>
          </a:p>
          <a:p>
            <a:r>
              <a:rPr lang="en-US" b="1" i="1" dirty="0"/>
              <a:t>Collaboration</a:t>
            </a:r>
          </a:p>
          <a:p>
            <a:r>
              <a:rPr lang="en-US" b="1" i="1" dirty="0"/>
              <a:t>Synergies among the skill areas</a:t>
            </a:r>
          </a:p>
        </p:txBody>
      </p:sp>
    </p:spTree>
    <p:extLst>
      <p:ext uri="{BB962C8B-B14F-4D97-AF65-F5344CB8AC3E}">
        <p14:creationId xmlns:p14="http://schemas.microsoft.com/office/powerpoint/2010/main" val="396910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Decision making</a:t>
            </a:r>
          </a:p>
        </p:txBody>
      </p:sp>
      <p:sp>
        <p:nvSpPr>
          <p:cNvPr id="3" name="Content Placeholder 2"/>
          <p:cNvSpPr>
            <a:spLocks noGrp="1"/>
          </p:cNvSpPr>
          <p:nvPr>
            <p:ph idx="1"/>
          </p:nvPr>
        </p:nvSpPr>
        <p:spPr>
          <a:xfrm>
            <a:off x="1390890" y="1966910"/>
            <a:ext cx="9962909" cy="4525963"/>
          </a:xfrm>
        </p:spPr>
        <p:txBody>
          <a:bodyPr/>
          <a:lstStyle/>
          <a:p>
            <a:r>
              <a:rPr lang="en-US" dirty="0"/>
              <a:t>Sound and well-reasoned. Not ‘gut feeling’</a:t>
            </a:r>
          </a:p>
          <a:p>
            <a:r>
              <a:rPr lang="en-US" dirty="0"/>
              <a:t>Systematically evaluate info &amp; alternatives. </a:t>
            </a:r>
          </a:p>
          <a:p>
            <a:r>
              <a:rPr lang="en-US" dirty="0"/>
              <a:t>Ensure clear rationale forms for each</a:t>
            </a:r>
          </a:p>
          <a:p>
            <a:r>
              <a:rPr lang="en-US" dirty="0"/>
              <a:t>Establish criteria, eliminate biases.</a:t>
            </a:r>
          </a:p>
          <a:p>
            <a:r>
              <a:rPr lang="en-US" dirty="0"/>
              <a:t>Data gathering, brainstorming, and testing</a:t>
            </a:r>
          </a:p>
          <a:p>
            <a:r>
              <a:rPr lang="en-US" dirty="0"/>
              <a:t>Fit all this together</a:t>
            </a:r>
          </a:p>
          <a:p>
            <a:pPr lvl="1"/>
            <a:r>
              <a:rPr lang="en-US" dirty="0"/>
              <a:t>systematic &amp; iterative approach</a:t>
            </a:r>
          </a:p>
        </p:txBody>
      </p:sp>
    </p:spTree>
    <p:extLst>
      <p:ext uri="{BB962C8B-B14F-4D97-AF65-F5344CB8AC3E}">
        <p14:creationId xmlns:p14="http://schemas.microsoft.com/office/powerpoint/2010/main" val="3811364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management</a:t>
            </a:r>
          </a:p>
        </p:txBody>
      </p:sp>
      <p:sp>
        <p:nvSpPr>
          <p:cNvPr id="3" name="Content Placeholder 2"/>
          <p:cNvSpPr>
            <a:spLocks noGrp="1"/>
          </p:cNvSpPr>
          <p:nvPr>
            <p:ph idx="1"/>
          </p:nvPr>
        </p:nvSpPr>
        <p:spPr/>
        <p:txBody>
          <a:bodyPr/>
          <a:lstStyle/>
          <a:p>
            <a:r>
              <a:rPr lang="en-US" dirty="0"/>
              <a:t>Focus on actual tasks &amp; activities needed</a:t>
            </a:r>
          </a:p>
          <a:p>
            <a:r>
              <a:rPr lang="en-US" dirty="0"/>
              <a:t>Working agreements</a:t>
            </a:r>
          </a:p>
          <a:p>
            <a:r>
              <a:rPr lang="en-US" dirty="0"/>
              <a:t>Priorities</a:t>
            </a:r>
          </a:p>
          <a:p>
            <a:r>
              <a:rPr lang="en-US" dirty="0"/>
              <a:t>Scheduling</a:t>
            </a:r>
          </a:p>
          <a:p>
            <a:r>
              <a:rPr lang="en-US" dirty="0"/>
              <a:t>Record keeping</a:t>
            </a:r>
          </a:p>
          <a:p>
            <a:r>
              <a:rPr lang="en-US" dirty="0"/>
              <a:t>Continuous quality improvement</a:t>
            </a:r>
          </a:p>
        </p:txBody>
      </p:sp>
    </p:spTree>
    <p:extLst>
      <p:ext uri="{BB962C8B-B14F-4D97-AF65-F5344CB8AC3E}">
        <p14:creationId xmlns:p14="http://schemas.microsoft.com/office/powerpoint/2010/main" val="3206064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Communication</a:t>
            </a:r>
          </a:p>
        </p:txBody>
      </p:sp>
      <p:sp>
        <p:nvSpPr>
          <p:cNvPr id="3" name="Content Placeholder 2"/>
          <p:cNvSpPr>
            <a:spLocks noGrp="1"/>
          </p:cNvSpPr>
          <p:nvPr>
            <p:ph idx="1"/>
          </p:nvPr>
        </p:nvSpPr>
        <p:spPr>
          <a:xfrm>
            <a:off x="1113099" y="1966910"/>
            <a:ext cx="10855124" cy="4525963"/>
          </a:xfrm>
        </p:spPr>
        <p:txBody>
          <a:bodyPr/>
          <a:lstStyle/>
          <a:p>
            <a:r>
              <a:rPr lang="en-US" dirty="0"/>
              <a:t>More than technical skills needed to succeed</a:t>
            </a:r>
          </a:p>
          <a:p>
            <a:r>
              <a:rPr lang="en-US" dirty="0"/>
              <a:t>Must communicate your ideas</a:t>
            </a:r>
          </a:p>
          <a:p>
            <a:r>
              <a:rPr lang="en-US" dirty="0"/>
              <a:t>Must communicate with a team</a:t>
            </a:r>
          </a:p>
          <a:p>
            <a:r>
              <a:rPr lang="en-US" dirty="0"/>
              <a:t>Must </a:t>
            </a:r>
            <a:r>
              <a:rPr lang="en-US" i="1" dirty="0"/>
              <a:t>listen</a:t>
            </a:r>
            <a:endParaRPr lang="en-US" dirty="0"/>
          </a:p>
          <a:p>
            <a:r>
              <a:rPr lang="en-US" dirty="0"/>
              <a:t>Must </a:t>
            </a:r>
            <a:r>
              <a:rPr lang="en-US" i="1" dirty="0"/>
              <a:t>remain calm</a:t>
            </a:r>
            <a:r>
              <a:rPr lang="en-US" dirty="0"/>
              <a:t> and be willing to change your mind</a:t>
            </a:r>
          </a:p>
          <a:p>
            <a:r>
              <a:rPr lang="en-US" dirty="0"/>
              <a:t>You must keep the team on the same page</a:t>
            </a:r>
          </a:p>
        </p:txBody>
      </p:sp>
    </p:spTree>
    <p:extLst>
      <p:ext uri="{BB962C8B-B14F-4D97-AF65-F5344CB8AC3E}">
        <p14:creationId xmlns:p14="http://schemas.microsoft.com/office/powerpoint/2010/main" val="404397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Collaboration</a:t>
            </a:r>
          </a:p>
        </p:txBody>
      </p:sp>
      <p:sp>
        <p:nvSpPr>
          <p:cNvPr id="3" name="Content Placeholder 2"/>
          <p:cNvSpPr>
            <a:spLocks noGrp="1"/>
          </p:cNvSpPr>
          <p:nvPr>
            <p:ph idx="1"/>
          </p:nvPr>
        </p:nvSpPr>
        <p:spPr>
          <a:xfrm>
            <a:off x="838200" y="1825625"/>
            <a:ext cx="10944828" cy="4214946"/>
          </a:xfrm>
        </p:spPr>
        <p:txBody>
          <a:bodyPr>
            <a:normAutofit/>
          </a:bodyPr>
          <a:lstStyle/>
          <a:p>
            <a:r>
              <a:rPr lang="en-US" sz="2800" dirty="0"/>
              <a:t>Again: the solitary genius narrative is a myth</a:t>
            </a:r>
          </a:p>
          <a:p>
            <a:r>
              <a:rPr lang="en-US" sz="2800" dirty="0"/>
              <a:t>The great achievements you’re thinking of were often based on teamwork and collaboration, or at least building on others’ work (or just straight stealing credit)</a:t>
            </a:r>
          </a:p>
          <a:p>
            <a:r>
              <a:rPr lang="en-US" sz="2800" dirty="0"/>
              <a:t>This is a way of life for scientists &amp; engineers, the problems are too big to tackle alone</a:t>
            </a:r>
          </a:p>
          <a:p>
            <a:r>
              <a:rPr lang="en-US" sz="2800" dirty="0"/>
              <a:t>Also: a skill that needs to be learned</a:t>
            </a:r>
          </a:p>
        </p:txBody>
      </p:sp>
    </p:spTree>
    <p:extLst>
      <p:ext uri="{BB962C8B-B14F-4D97-AF65-F5344CB8AC3E}">
        <p14:creationId xmlns:p14="http://schemas.microsoft.com/office/powerpoint/2010/main" val="177617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Synergies</a:t>
            </a:r>
          </a:p>
        </p:txBody>
      </p:sp>
      <p:sp>
        <p:nvSpPr>
          <p:cNvPr id="3" name="Content Placeholder 2"/>
          <p:cNvSpPr>
            <a:spLocks noGrp="1"/>
          </p:cNvSpPr>
          <p:nvPr>
            <p:ph idx="1"/>
          </p:nvPr>
        </p:nvSpPr>
        <p:spPr>
          <a:xfrm>
            <a:off x="838200" y="1966910"/>
            <a:ext cx="11217799" cy="4525963"/>
          </a:xfrm>
        </p:spPr>
        <p:txBody>
          <a:bodyPr/>
          <a:lstStyle/>
          <a:p>
            <a:r>
              <a:rPr lang="en-US" dirty="0"/>
              <a:t>All these skill areas need to be applied together in an integrated way</a:t>
            </a:r>
          </a:p>
          <a:p>
            <a:r>
              <a:rPr lang="en-US" dirty="0"/>
              <a:t>Make a working agreement (decision making, collaboration)</a:t>
            </a:r>
          </a:p>
          <a:p>
            <a:r>
              <a:rPr lang="en-US" dirty="0"/>
              <a:t>Schedule tasks, assignments (</a:t>
            </a:r>
            <a:r>
              <a:rPr lang="en-US" dirty="0" err="1"/>
              <a:t>proj</a:t>
            </a:r>
            <a:r>
              <a:rPr lang="en-US" dirty="0"/>
              <a:t>. mgmt.)</a:t>
            </a:r>
          </a:p>
          <a:p>
            <a:r>
              <a:rPr lang="en-US" dirty="0"/>
              <a:t>Plan when to meet (mgmt., collab., comm.)</a:t>
            </a:r>
          </a:p>
          <a:p>
            <a:r>
              <a:rPr lang="en-US" dirty="0"/>
              <a:t>How to document it all (mgmt., comm.)</a:t>
            </a:r>
          </a:p>
        </p:txBody>
      </p:sp>
    </p:spTree>
    <p:extLst>
      <p:ext uri="{BB962C8B-B14F-4D97-AF65-F5344CB8AC3E}">
        <p14:creationId xmlns:p14="http://schemas.microsoft.com/office/powerpoint/2010/main" val="126598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180" y="482051"/>
            <a:ext cx="8229600" cy="1143000"/>
          </a:xfrm>
        </p:spPr>
        <p:txBody>
          <a:bodyPr>
            <a:normAutofit/>
          </a:bodyPr>
          <a:lstStyle/>
          <a:p>
            <a:r>
              <a:rPr lang="en-US" dirty="0"/>
              <a:t>Other characteristics</a:t>
            </a:r>
          </a:p>
        </p:txBody>
      </p:sp>
      <p:sp>
        <p:nvSpPr>
          <p:cNvPr id="3" name="Content Placeholder 2"/>
          <p:cNvSpPr>
            <a:spLocks noGrp="1"/>
          </p:cNvSpPr>
          <p:nvPr>
            <p:ph idx="1"/>
          </p:nvPr>
        </p:nvSpPr>
        <p:spPr>
          <a:xfrm>
            <a:off x="1356166" y="1759153"/>
            <a:ext cx="9477737" cy="4525963"/>
          </a:xfrm>
        </p:spPr>
        <p:txBody>
          <a:bodyPr>
            <a:normAutofit/>
          </a:bodyPr>
          <a:lstStyle/>
          <a:p>
            <a:r>
              <a:rPr lang="en-US" dirty="0"/>
              <a:t>Iteration is key – and fast enough!</a:t>
            </a:r>
          </a:p>
          <a:p>
            <a:pPr lvl="1"/>
            <a:r>
              <a:rPr lang="en-US" dirty="0"/>
              <a:t>Keep iteration loops small for efficiency </a:t>
            </a:r>
          </a:p>
          <a:p>
            <a:r>
              <a:rPr lang="en-US" dirty="0"/>
              <a:t>Stepwise, sequential vs concurrent </a:t>
            </a:r>
          </a:p>
          <a:p>
            <a:pPr lvl="1"/>
            <a:r>
              <a:rPr lang="en-US" dirty="0"/>
              <a:t>Stepwise: each step waits on the prior one</a:t>
            </a:r>
          </a:p>
          <a:p>
            <a:pPr lvl="2"/>
            <a:r>
              <a:rPr lang="en-US" dirty="0"/>
              <a:t>If it fails or requires revision: start over</a:t>
            </a:r>
          </a:p>
          <a:p>
            <a:pPr lvl="1"/>
            <a:r>
              <a:rPr lang="en-US" dirty="0"/>
              <a:t>Concurrent: get the next step </a:t>
            </a:r>
            <a:r>
              <a:rPr lang="en-US" i="1" dirty="0"/>
              <a:t>started</a:t>
            </a:r>
            <a:r>
              <a:rPr lang="en-US" dirty="0"/>
              <a:t> ASAP</a:t>
            </a:r>
          </a:p>
          <a:p>
            <a:pPr lvl="2"/>
            <a:r>
              <a:rPr lang="en-US" dirty="0"/>
              <a:t>As soon as </a:t>
            </a:r>
            <a:r>
              <a:rPr lang="en-US" i="1" dirty="0"/>
              <a:t>possible </a:t>
            </a:r>
            <a:r>
              <a:rPr lang="en-US" dirty="0"/>
              <a:t>or </a:t>
            </a:r>
            <a:r>
              <a:rPr lang="en-US" i="1" dirty="0"/>
              <a:t>plausible</a:t>
            </a:r>
            <a:r>
              <a:rPr lang="en-US" dirty="0"/>
              <a:t> perhaps</a:t>
            </a:r>
          </a:p>
          <a:p>
            <a:pPr lvl="2"/>
            <a:r>
              <a:rPr lang="en-US" dirty="0"/>
              <a:t>Initial results may be enough to start modeling or designing next experiment, for example</a:t>
            </a:r>
          </a:p>
          <a:p>
            <a:pPr lvl="2"/>
            <a:r>
              <a:rPr lang="en-US" dirty="0"/>
              <a:t>What </a:t>
            </a:r>
            <a:r>
              <a:rPr lang="en-US" i="1" dirty="0"/>
              <a:t>can </a:t>
            </a:r>
            <a:r>
              <a:rPr lang="en-US" dirty="0"/>
              <a:t>be done in parallel sensibly? What must be simultaneous or sequential?</a:t>
            </a:r>
          </a:p>
        </p:txBody>
      </p:sp>
    </p:spTree>
    <p:extLst>
      <p:ext uri="{BB962C8B-B14F-4D97-AF65-F5344CB8AC3E}">
        <p14:creationId xmlns:p14="http://schemas.microsoft.com/office/powerpoint/2010/main" val="132654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design</a:t>
            </a:r>
          </a:p>
        </p:txBody>
      </p:sp>
      <p:sp>
        <p:nvSpPr>
          <p:cNvPr id="3" name="Content Placeholder 2"/>
          <p:cNvSpPr>
            <a:spLocks noGrp="1"/>
          </p:cNvSpPr>
          <p:nvPr>
            <p:ph idx="1"/>
          </p:nvPr>
        </p:nvSpPr>
        <p:spPr>
          <a:xfrm>
            <a:off x="1205697" y="1845902"/>
            <a:ext cx="9199944" cy="4525963"/>
          </a:xfrm>
        </p:spPr>
        <p:txBody>
          <a:bodyPr/>
          <a:lstStyle/>
          <a:p>
            <a:r>
              <a:rPr lang="en-US" dirty="0"/>
              <a:t>Usual steps, but process is iterative</a:t>
            </a:r>
          </a:p>
          <a:p>
            <a:pPr lvl="1"/>
            <a:r>
              <a:rPr lang="en-US" dirty="0"/>
              <a:t>Constantly defining &amp; redefining, changing gears</a:t>
            </a:r>
          </a:p>
          <a:p>
            <a:r>
              <a:rPr lang="en-US" dirty="0"/>
              <a:t>1: define the problem</a:t>
            </a:r>
          </a:p>
          <a:p>
            <a:r>
              <a:rPr lang="en-US" dirty="0"/>
              <a:t>2: formulate solutions</a:t>
            </a:r>
          </a:p>
          <a:p>
            <a:r>
              <a:rPr lang="en-US" dirty="0"/>
              <a:t>3: develop models and experiments</a:t>
            </a:r>
          </a:p>
          <a:p>
            <a:r>
              <a:rPr lang="en-US" dirty="0"/>
              <a:t>4: implementation and presentation</a:t>
            </a:r>
          </a:p>
          <a:p>
            <a:r>
              <a:rPr lang="en-US" dirty="0"/>
              <a:t>Will come up throughout the course</a:t>
            </a:r>
          </a:p>
        </p:txBody>
      </p:sp>
    </p:spTree>
    <p:extLst>
      <p:ext uri="{BB962C8B-B14F-4D97-AF65-F5344CB8AC3E}">
        <p14:creationId xmlns:p14="http://schemas.microsoft.com/office/powerpoint/2010/main" val="301857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620" y="500488"/>
            <a:ext cx="8229600" cy="1143000"/>
          </a:xfrm>
        </p:spPr>
        <p:txBody>
          <a:bodyPr/>
          <a:lstStyle/>
          <a:p>
            <a:r>
              <a:rPr lang="en-US" dirty="0"/>
              <a:t>Phases of design</a:t>
            </a:r>
          </a:p>
        </p:txBody>
      </p:sp>
      <p:sp>
        <p:nvSpPr>
          <p:cNvPr id="6" name="TextBox 5">
            <a:extLst>
              <a:ext uri="{FF2B5EF4-FFF2-40B4-BE49-F238E27FC236}">
                <a16:creationId xmlns:a16="http://schemas.microsoft.com/office/drawing/2014/main" id="{EE55E22D-3795-DAED-1A3A-78F7175BE02C}"/>
              </a:ext>
            </a:extLst>
          </p:cNvPr>
          <p:cNvSpPr txBox="1"/>
          <p:nvPr/>
        </p:nvSpPr>
        <p:spPr>
          <a:xfrm>
            <a:off x="2073097" y="1894183"/>
            <a:ext cx="2761531" cy="1015663"/>
          </a:xfrm>
          <a:prstGeom prst="rect">
            <a:avLst/>
          </a:prstGeom>
          <a:noFill/>
          <a:ln>
            <a:solidFill>
              <a:schemeClr val="accent1"/>
            </a:solidFill>
          </a:ln>
        </p:spPr>
        <p:txBody>
          <a:bodyPr wrap="square" rtlCol="0">
            <a:spAutoFit/>
          </a:bodyPr>
          <a:lstStyle/>
          <a:p>
            <a:r>
              <a:rPr lang="en-US" sz="1200" dirty="0"/>
              <a:t>Phase 1: Define the Problem</a:t>
            </a:r>
          </a:p>
          <a:p>
            <a:pPr marL="342900" indent="-342900">
              <a:buAutoNum type="arabicPeriod"/>
            </a:pPr>
            <a:r>
              <a:rPr lang="en-US" sz="1200" dirty="0"/>
              <a:t>Formulate problem statement</a:t>
            </a:r>
          </a:p>
          <a:p>
            <a:pPr marL="342900" indent="-342900">
              <a:buAutoNum type="arabicPeriod"/>
            </a:pPr>
            <a:r>
              <a:rPr lang="en-US" sz="1200" dirty="0"/>
              <a:t>Identify functional requirements</a:t>
            </a:r>
          </a:p>
          <a:p>
            <a:pPr marL="342900" indent="-342900">
              <a:buAutoNum type="arabicPeriod"/>
            </a:pPr>
            <a:r>
              <a:rPr lang="en-US" sz="1200" dirty="0"/>
              <a:t>Recognize constraints &amp; limitations</a:t>
            </a:r>
          </a:p>
          <a:p>
            <a:pPr marL="342900" indent="-342900">
              <a:buAutoNum type="arabicPeriod"/>
            </a:pPr>
            <a:r>
              <a:rPr lang="en-US" sz="1200" dirty="0"/>
              <a:t>Define schedule and form a team</a:t>
            </a:r>
          </a:p>
        </p:txBody>
      </p:sp>
      <p:grpSp>
        <p:nvGrpSpPr>
          <p:cNvPr id="20" name="Group 19">
            <a:extLst>
              <a:ext uri="{FF2B5EF4-FFF2-40B4-BE49-F238E27FC236}">
                <a16:creationId xmlns:a16="http://schemas.microsoft.com/office/drawing/2014/main" id="{D8245D58-DD50-BA01-285A-6112905B0E91}"/>
              </a:ext>
            </a:extLst>
          </p:cNvPr>
          <p:cNvGrpSpPr/>
          <p:nvPr/>
        </p:nvGrpSpPr>
        <p:grpSpPr>
          <a:xfrm>
            <a:off x="3654417" y="2909846"/>
            <a:ext cx="3381152" cy="1015663"/>
            <a:chOff x="1690579" y="2261662"/>
            <a:chExt cx="3381152" cy="1015663"/>
          </a:xfrm>
        </p:grpSpPr>
        <p:sp>
          <p:nvSpPr>
            <p:cNvPr id="7" name="TextBox 6">
              <a:extLst>
                <a:ext uri="{FF2B5EF4-FFF2-40B4-BE49-F238E27FC236}">
                  <a16:creationId xmlns:a16="http://schemas.microsoft.com/office/drawing/2014/main" id="{2C53AE9D-A118-834F-5C1C-837354E3E74C}"/>
                </a:ext>
              </a:extLst>
            </p:cNvPr>
            <p:cNvSpPr txBox="1"/>
            <p:nvPr/>
          </p:nvSpPr>
          <p:spPr>
            <a:xfrm>
              <a:off x="2310199" y="2261662"/>
              <a:ext cx="2761532" cy="1015663"/>
            </a:xfrm>
            <a:prstGeom prst="rect">
              <a:avLst/>
            </a:prstGeom>
            <a:noFill/>
            <a:ln>
              <a:solidFill>
                <a:schemeClr val="accent1"/>
              </a:solidFill>
            </a:ln>
          </p:spPr>
          <p:txBody>
            <a:bodyPr wrap="square" rtlCol="0">
              <a:spAutoFit/>
            </a:bodyPr>
            <a:lstStyle/>
            <a:p>
              <a:r>
                <a:rPr lang="en-US" sz="1200" dirty="0"/>
                <a:t>Phase 2: Formulating Solutions</a:t>
              </a:r>
            </a:p>
            <a:p>
              <a:pPr marL="342900" indent="-342900">
                <a:buAutoNum type="arabicPeriod"/>
              </a:pPr>
              <a:r>
                <a:rPr lang="en-US" sz="1200" dirty="0"/>
                <a:t>Identifying alternatives</a:t>
              </a:r>
            </a:p>
            <a:p>
              <a:pPr marL="342900" indent="-342900">
                <a:buAutoNum type="arabicPeriod"/>
              </a:pPr>
              <a:r>
                <a:rPr lang="en-US" sz="1200" dirty="0"/>
                <a:t>Defining parameters</a:t>
              </a:r>
            </a:p>
            <a:p>
              <a:pPr marL="342900" indent="-342900">
                <a:buAutoNum type="arabicPeriod"/>
              </a:pPr>
              <a:r>
                <a:rPr lang="en-US" sz="1200" dirty="0"/>
                <a:t>Evaluate &amp; analyze alternatives</a:t>
              </a:r>
            </a:p>
            <a:p>
              <a:pPr marL="342900" indent="-342900">
                <a:buAutoNum type="arabicPeriod"/>
              </a:pPr>
              <a:r>
                <a:rPr lang="en-US" sz="1200" dirty="0"/>
                <a:t>Select potential solution</a:t>
              </a:r>
            </a:p>
          </p:txBody>
        </p:sp>
        <p:sp>
          <p:nvSpPr>
            <p:cNvPr id="10" name="Bent Arrow 9">
              <a:extLst>
                <a:ext uri="{FF2B5EF4-FFF2-40B4-BE49-F238E27FC236}">
                  <a16:creationId xmlns:a16="http://schemas.microsoft.com/office/drawing/2014/main" id="{2B52805B-9D5D-B43E-25BE-E85FF757CD1A}"/>
                </a:ext>
              </a:extLst>
            </p:cNvPr>
            <p:cNvSpPr/>
            <p:nvPr/>
          </p:nvSpPr>
          <p:spPr>
            <a:xfrm flipV="1">
              <a:off x="1690579" y="2313659"/>
              <a:ext cx="574158" cy="54226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a:extLst>
              <a:ext uri="{FF2B5EF4-FFF2-40B4-BE49-F238E27FC236}">
                <a16:creationId xmlns:a16="http://schemas.microsoft.com/office/drawing/2014/main" id="{821AC4C5-7356-C1C8-7DB2-E8FE94F026F5}"/>
              </a:ext>
            </a:extLst>
          </p:cNvPr>
          <p:cNvGrpSpPr/>
          <p:nvPr/>
        </p:nvGrpSpPr>
        <p:grpSpPr>
          <a:xfrm>
            <a:off x="5713835" y="3926721"/>
            <a:ext cx="3387385" cy="1015663"/>
            <a:chOff x="3749996" y="3278537"/>
            <a:chExt cx="3387385" cy="1015663"/>
          </a:xfrm>
        </p:grpSpPr>
        <p:sp>
          <p:nvSpPr>
            <p:cNvPr id="8" name="TextBox 7">
              <a:extLst>
                <a:ext uri="{FF2B5EF4-FFF2-40B4-BE49-F238E27FC236}">
                  <a16:creationId xmlns:a16="http://schemas.microsoft.com/office/drawing/2014/main" id="{D21E95DF-F03C-A283-E771-4DFE174095FC}"/>
                </a:ext>
              </a:extLst>
            </p:cNvPr>
            <p:cNvSpPr txBox="1"/>
            <p:nvPr/>
          </p:nvSpPr>
          <p:spPr>
            <a:xfrm>
              <a:off x="4375849" y="3278537"/>
              <a:ext cx="2761532" cy="1015663"/>
            </a:xfrm>
            <a:prstGeom prst="rect">
              <a:avLst/>
            </a:prstGeom>
            <a:noFill/>
            <a:ln>
              <a:solidFill>
                <a:schemeClr val="accent1"/>
              </a:solidFill>
            </a:ln>
          </p:spPr>
          <p:txBody>
            <a:bodyPr wrap="square" rtlCol="0">
              <a:spAutoFit/>
            </a:bodyPr>
            <a:lstStyle/>
            <a:p>
              <a:r>
                <a:rPr lang="en-US" sz="1200" dirty="0"/>
                <a:t>Phase 3: Models &amp; Experiments</a:t>
              </a:r>
            </a:p>
            <a:p>
              <a:pPr marL="342900" indent="-342900">
                <a:buAutoNum type="arabicPeriod"/>
              </a:pPr>
              <a:r>
                <a:rPr lang="en-US" sz="1200" dirty="0"/>
                <a:t>Select overall model</a:t>
              </a:r>
            </a:p>
            <a:p>
              <a:pPr marL="342900" indent="-342900">
                <a:buAutoNum type="arabicPeriod"/>
              </a:pPr>
              <a:r>
                <a:rPr lang="en-US" sz="1200" dirty="0"/>
                <a:t>Analyze design</a:t>
              </a:r>
            </a:p>
            <a:p>
              <a:pPr marL="342900" indent="-342900">
                <a:buAutoNum type="arabicPeriod"/>
              </a:pPr>
              <a:r>
                <a:rPr lang="en-US" sz="1200" dirty="0"/>
                <a:t>Preliminary tests</a:t>
              </a:r>
            </a:p>
            <a:p>
              <a:pPr marL="342900" indent="-342900">
                <a:buAutoNum type="arabicPeriod"/>
              </a:pPr>
              <a:r>
                <a:rPr lang="en-US" sz="1200" dirty="0"/>
                <a:t>Revise, refine, critique</a:t>
              </a:r>
            </a:p>
          </p:txBody>
        </p:sp>
        <p:sp>
          <p:nvSpPr>
            <p:cNvPr id="11" name="Bent Arrow 10">
              <a:extLst>
                <a:ext uri="{FF2B5EF4-FFF2-40B4-BE49-F238E27FC236}">
                  <a16:creationId xmlns:a16="http://schemas.microsoft.com/office/drawing/2014/main" id="{7F406430-BD88-74A6-2DC9-6214F5F2C88C}"/>
                </a:ext>
              </a:extLst>
            </p:cNvPr>
            <p:cNvSpPr/>
            <p:nvPr/>
          </p:nvSpPr>
          <p:spPr>
            <a:xfrm flipV="1">
              <a:off x="3749996" y="3330812"/>
              <a:ext cx="574158" cy="54226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a:extLst>
              <a:ext uri="{FF2B5EF4-FFF2-40B4-BE49-F238E27FC236}">
                <a16:creationId xmlns:a16="http://schemas.microsoft.com/office/drawing/2014/main" id="{C5AD54C9-D340-28B7-20AA-C3EF1D363D44}"/>
              </a:ext>
            </a:extLst>
          </p:cNvPr>
          <p:cNvGrpSpPr/>
          <p:nvPr/>
        </p:nvGrpSpPr>
        <p:grpSpPr>
          <a:xfrm>
            <a:off x="7444007" y="4942384"/>
            <a:ext cx="3364654" cy="1015663"/>
            <a:chOff x="5480169" y="4294200"/>
            <a:chExt cx="3364654" cy="1015663"/>
          </a:xfrm>
        </p:grpSpPr>
        <p:sp>
          <p:nvSpPr>
            <p:cNvPr id="9" name="TextBox 8">
              <a:extLst>
                <a:ext uri="{FF2B5EF4-FFF2-40B4-BE49-F238E27FC236}">
                  <a16:creationId xmlns:a16="http://schemas.microsoft.com/office/drawing/2014/main" id="{2AEB3FF3-B4D4-ACBA-A48D-A842D8B4ED45}"/>
                </a:ext>
              </a:extLst>
            </p:cNvPr>
            <p:cNvSpPr txBox="1"/>
            <p:nvPr/>
          </p:nvSpPr>
          <p:spPr>
            <a:xfrm>
              <a:off x="6083291" y="4294200"/>
              <a:ext cx="2761532" cy="1015663"/>
            </a:xfrm>
            <a:prstGeom prst="rect">
              <a:avLst/>
            </a:prstGeom>
            <a:noFill/>
            <a:ln>
              <a:solidFill>
                <a:schemeClr val="accent1"/>
              </a:solidFill>
            </a:ln>
          </p:spPr>
          <p:txBody>
            <a:bodyPr wrap="square" rtlCol="0">
              <a:spAutoFit/>
            </a:bodyPr>
            <a:lstStyle/>
            <a:p>
              <a:r>
                <a:rPr lang="en-US" sz="1200" dirty="0"/>
                <a:t>Phase 4: Implement &amp; Present</a:t>
              </a:r>
            </a:p>
            <a:p>
              <a:pPr marL="342900" indent="-342900">
                <a:buAutoNum type="arabicPeriod"/>
              </a:pPr>
              <a:r>
                <a:rPr lang="en-US" sz="1200" dirty="0"/>
                <a:t>Implement missing experiments</a:t>
              </a:r>
            </a:p>
            <a:p>
              <a:pPr marL="342900" indent="-342900">
                <a:buAutoNum type="arabicPeriod"/>
              </a:pPr>
              <a:r>
                <a:rPr lang="en-US" sz="1200" dirty="0"/>
                <a:t>Mockup presentation of whole</a:t>
              </a:r>
            </a:p>
            <a:p>
              <a:pPr marL="342900" indent="-342900">
                <a:buAutoNum type="arabicPeriod"/>
              </a:pPr>
              <a:r>
                <a:rPr lang="en-US" sz="1200" dirty="0"/>
                <a:t>Follow up </a:t>
              </a:r>
            </a:p>
            <a:p>
              <a:pPr marL="342900" indent="-342900">
                <a:buAutoNum type="arabicPeriod"/>
              </a:pPr>
              <a:r>
                <a:rPr lang="en-US" sz="1200" dirty="0"/>
                <a:t>Define the end</a:t>
              </a:r>
            </a:p>
          </p:txBody>
        </p:sp>
        <p:sp>
          <p:nvSpPr>
            <p:cNvPr id="12" name="Bent Arrow 11">
              <a:extLst>
                <a:ext uri="{FF2B5EF4-FFF2-40B4-BE49-F238E27FC236}">
                  <a16:creationId xmlns:a16="http://schemas.microsoft.com/office/drawing/2014/main" id="{D217BFD5-BB37-0751-6B28-E2A8C46C7E4E}"/>
                </a:ext>
              </a:extLst>
            </p:cNvPr>
            <p:cNvSpPr/>
            <p:nvPr/>
          </p:nvSpPr>
          <p:spPr>
            <a:xfrm flipV="1">
              <a:off x="5480169" y="4336732"/>
              <a:ext cx="574158" cy="54226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7" name="TextBox 16">
            <a:extLst>
              <a:ext uri="{FF2B5EF4-FFF2-40B4-BE49-F238E27FC236}">
                <a16:creationId xmlns:a16="http://schemas.microsoft.com/office/drawing/2014/main" id="{9F6A67E3-67CA-04FF-3A39-20403B892604}"/>
              </a:ext>
            </a:extLst>
          </p:cNvPr>
          <p:cNvSpPr txBox="1"/>
          <p:nvPr/>
        </p:nvSpPr>
        <p:spPr>
          <a:xfrm>
            <a:off x="2619732" y="3463234"/>
            <a:ext cx="1281056" cy="369332"/>
          </a:xfrm>
          <a:prstGeom prst="rect">
            <a:avLst/>
          </a:prstGeom>
          <a:noFill/>
        </p:spPr>
        <p:txBody>
          <a:bodyPr wrap="none" rtlCol="0">
            <a:spAutoFit/>
          </a:bodyPr>
          <a:lstStyle/>
          <a:p>
            <a:r>
              <a:rPr lang="en-US" dirty="0"/>
              <a:t>move on … </a:t>
            </a:r>
          </a:p>
        </p:txBody>
      </p:sp>
      <p:grpSp>
        <p:nvGrpSpPr>
          <p:cNvPr id="24" name="Group 23">
            <a:extLst>
              <a:ext uri="{FF2B5EF4-FFF2-40B4-BE49-F238E27FC236}">
                <a16:creationId xmlns:a16="http://schemas.microsoft.com/office/drawing/2014/main" id="{A997A4BF-D21F-32E1-C118-DE171211E61F}"/>
              </a:ext>
            </a:extLst>
          </p:cNvPr>
          <p:cNvGrpSpPr/>
          <p:nvPr/>
        </p:nvGrpSpPr>
        <p:grpSpPr>
          <a:xfrm>
            <a:off x="4943885" y="2281117"/>
            <a:ext cx="5380490" cy="1551448"/>
            <a:chOff x="2980047" y="1632934"/>
            <a:chExt cx="5380490" cy="1551448"/>
          </a:xfrm>
        </p:grpSpPr>
        <p:grpSp>
          <p:nvGrpSpPr>
            <p:cNvPr id="23" name="Group 22">
              <a:extLst>
                <a:ext uri="{FF2B5EF4-FFF2-40B4-BE49-F238E27FC236}">
                  <a16:creationId xmlns:a16="http://schemas.microsoft.com/office/drawing/2014/main" id="{52B6EBF3-22D8-DE47-E652-DB0EE12D3423}"/>
                </a:ext>
              </a:extLst>
            </p:cNvPr>
            <p:cNvGrpSpPr/>
            <p:nvPr/>
          </p:nvGrpSpPr>
          <p:grpSpPr>
            <a:xfrm>
              <a:off x="2980047" y="1632934"/>
              <a:ext cx="2717166" cy="1551448"/>
              <a:chOff x="2980047" y="1632934"/>
              <a:chExt cx="2717166" cy="1551448"/>
            </a:xfrm>
          </p:grpSpPr>
          <p:sp>
            <p:nvSpPr>
              <p:cNvPr id="13" name="Bent Arrow 12">
                <a:extLst>
                  <a:ext uri="{FF2B5EF4-FFF2-40B4-BE49-F238E27FC236}">
                    <a16:creationId xmlns:a16="http://schemas.microsoft.com/office/drawing/2014/main" id="{7AE16AEC-3F42-59CE-4CAB-CC71EE9858BA}"/>
                  </a:ext>
                </a:extLst>
              </p:cNvPr>
              <p:cNvSpPr/>
              <p:nvPr/>
            </p:nvSpPr>
            <p:spPr>
              <a:xfrm rot="10800000" flipV="1">
                <a:off x="2980047" y="1632934"/>
                <a:ext cx="574158" cy="542260"/>
              </a:xfrm>
              <a:prstGeom prst="bentArrow">
                <a:avLst>
                  <a:gd name="adj1" fmla="val 25000"/>
                  <a:gd name="adj2" fmla="val 22059"/>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ent Arrow 14">
                <a:extLst>
                  <a:ext uri="{FF2B5EF4-FFF2-40B4-BE49-F238E27FC236}">
                    <a16:creationId xmlns:a16="http://schemas.microsoft.com/office/drawing/2014/main" id="{F10133EA-0118-41AB-58D4-26FDE8E886F4}"/>
                  </a:ext>
                </a:extLst>
              </p:cNvPr>
              <p:cNvSpPr/>
              <p:nvPr/>
            </p:nvSpPr>
            <p:spPr>
              <a:xfrm rot="10800000" flipV="1">
                <a:off x="3554205" y="1632934"/>
                <a:ext cx="2143008" cy="1233241"/>
              </a:xfrm>
              <a:prstGeom prst="bentArrow">
                <a:avLst>
                  <a:gd name="adj1" fmla="val 10088"/>
                  <a:gd name="adj2" fmla="val 12743"/>
                  <a:gd name="adj3" fmla="val 8363"/>
                  <a:gd name="adj4" fmla="val 4994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ent Arrow 13">
                <a:extLst>
                  <a:ext uri="{FF2B5EF4-FFF2-40B4-BE49-F238E27FC236}">
                    <a16:creationId xmlns:a16="http://schemas.microsoft.com/office/drawing/2014/main" id="{4BF21261-C17E-7E4C-CA5D-2C25FF40701E}"/>
                  </a:ext>
                </a:extLst>
              </p:cNvPr>
              <p:cNvSpPr/>
              <p:nvPr/>
            </p:nvSpPr>
            <p:spPr>
              <a:xfrm rot="10800000" flipV="1">
                <a:off x="5123055" y="2642122"/>
                <a:ext cx="574158" cy="542260"/>
              </a:xfrm>
              <a:prstGeom prst="bentArrow">
                <a:avLst>
                  <a:gd name="adj1" fmla="val 25000"/>
                  <a:gd name="adj2" fmla="val 22059"/>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a:extLst>
                <a:ext uri="{FF2B5EF4-FFF2-40B4-BE49-F238E27FC236}">
                  <a16:creationId xmlns:a16="http://schemas.microsoft.com/office/drawing/2014/main" id="{4FA78D8D-8AD9-E5A5-8DF6-858808005B0A}"/>
                </a:ext>
              </a:extLst>
            </p:cNvPr>
            <p:cNvSpPr txBox="1"/>
            <p:nvPr/>
          </p:nvSpPr>
          <p:spPr>
            <a:xfrm>
              <a:off x="5856325" y="2037810"/>
              <a:ext cx="2504212" cy="646331"/>
            </a:xfrm>
            <a:prstGeom prst="rect">
              <a:avLst/>
            </a:prstGeom>
            <a:noFill/>
          </p:spPr>
          <p:txBody>
            <a:bodyPr wrap="none" rtlCol="0">
              <a:spAutoFit/>
            </a:bodyPr>
            <a:lstStyle/>
            <a:p>
              <a:r>
                <a:rPr lang="en-US" dirty="0"/>
                <a:t>… but go back as needed</a:t>
              </a:r>
            </a:p>
            <a:p>
              <a:r>
                <a:rPr lang="en-US" dirty="0"/>
                <a:t>… iteration is crucial</a:t>
              </a:r>
            </a:p>
          </p:txBody>
        </p:sp>
      </p:grpSp>
    </p:spTree>
    <p:extLst>
      <p:ext uri="{BB962C8B-B14F-4D97-AF65-F5344CB8AC3E}">
        <p14:creationId xmlns:p14="http://schemas.microsoft.com/office/powerpoint/2010/main" val="255430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DE9ED4-063A-1E97-A550-D6FA298EA9E4}"/>
              </a:ext>
            </a:extLst>
          </p:cNvPr>
          <p:cNvPicPr>
            <a:picLocks noChangeAspect="1"/>
          </p:cNvPicPr>
          <p:nvPr/>
        </p:nvPicPr>
        <p:blipFill>
          <a:blip r:embed="rId2"/>
          <a:stretch>
            <a:fillRect/>
          </a:stretch>
        </p:blipFill>
        <p:spPr>
          <a:xfrm>
            <a:off x="-177141" y="2113809"/>
            <a:ext cx="12822639" cy="2262002"/>
          </a:xfrm>
          <a:prstGeom prst="rect">
            <a:avLst/>
          </a:prstGeom>
        </p:spPr>
      </p:pic>
    </p:spTree>
    <p:extLst>
      <p:ext uri="{BB962C8B-B14F-4D97-AF65-F5344CB8AC3E}">
        <p14:creationId xmlns:p14="http://schemas.microsoft.com/office/powerpoint/2010/main" val="3500317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A392-DEE7-025C-3588-5F57C9DE2748}"/>
              </a:ext>
            </a:extLst>
          </p:cNvPr>
          <p:cNvSpPr>
            <a:spLocks noGrp="1"/>
          </p:cNvSpPr>
          <p:nvPr>
            <p:ph type="title"/>
          </p:nvPr>
        </p:nvSpPr>
        <p:spPr/>
        <p:txBody>
          <a:bodyPr/>
          <a:lstStyle/>
          <a:p>
            <a:r>
              <a:rPr lang="en-US" dirty="0"/>
              <a:t>Yes, this is all a bit much</a:t>
            </a:r>
          </a:p>
        </p:txBody>
      </p:sp>
      <p:sp>
        <p:nvSpPr>
          <p:cNvPr id="4" name="Rectangle 3">
            <a:extLst>
              <a:ext uri="{FF2B5EF4-FFF2-40B4-BE49-F238E27FC236}">
                <a16:creationId xmlns:a16="http://schemas.microsoft.com/office/drawing/2014/main" id="{3147EA30-23A1-C411-4E67-491167C39E4F}"/>
              </a:ext>
            </a:extLst>
          </p:cNvPr>
          <p:cNvSpPr/>
          <p:nvPr/>
        </p:nvSpPr>
        <p:spPr>
          <a:xfrm>
            <a:off x="1886381" y="1822744"/>
            <a:ext cx="8229600" cy="4154984"/>
          </a:xfrm>
          <a:prstGeom prst="rect">
            <a:avLst/>
          </a:prstGeom>
        </p:spPr>
        <p:txBody>
          <a:bodyPr wrap="square">
            <a:spAutoFit/>
          </a:bodyPr>
          <a:lstStyle/>
          <a:p>
            <a:r>
              <a:rPr lang="en-US" sz="2400" dirty="0"/>
              <a:t>We could just be screwing around in the lab. We’re past the point of my pre-arranging everything to ensure it works out.</a:t>
            </a:r>
          </a:p>
          <a:p>
            <a:endParaRPr lang="en-US" sz="2400" dirty="0"/>
          </a:p>
          <a:p>
            <a:r>
              <a:rPr lang="en-US" sz="2400" dirty="0"/>
              <a:t>But: if we don’t start with some discipline and organization to our approach, we’ll never add it later.</a:t>
            </a:r>
          </a:p>
          <a:p>
            <a:endParaRPr lang="en-US" sz="2400" dirty="0"/>
          </a:p>
          <a:p>
            <a:r>
              <a:rPr lang="en-US" sz="2400" dirty="0"/>
              <a:t>“We don't rise to the level of our expectations; we fall to the level of our training.” – Archilochus</a:t>
            </a:r>
          </a:p>
          <a:p>
            <a:endParaRPr lang="en-US" sz="2400" dirty="0"/>
          </a:p>
          <a:p>
            <a:r>
              <a:rPr lang="en-US" sz="2400" dirty="0"/>
              <a:t>“You do not rise to the level of your goals you fall to the level of your systems” – James Clear, </a:t>
            </a:r>
            <a:r>
              <a:rPr lang="en-US" sz="2400" i="1" dirty="0"/>
              <a:t>Atomic Habits</a:t>
            </a:r>
            <a:endParaRPr lang="en-US" sz="2400" dirty="0"/>
          </a:p>
        </p:txBody>
      </p:sp>
    </p:spTree>
    <p:extLst>
      <p:ext uri="{BB962C8B-B14F-4D97-AF65-F5344CB8AC3E}">
        <p14:creationId xmlns:p14="http://schemas.microsoft.com/office/powerpoint/2010/main" val="281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defining the problem</a:t>
            </a:r>
          </a:p>
        </p:txBody>
      </p:sp>
      <p:sp>
        <p:nvSpPr>
          <p:cNvPr id="3" name="Content Placeholder 2"/>
          <p:cNvSpPr>
            <a:spLocks noGrp="1"/>
          </p:cNvSpPr>
          <p:nvPr>
            <p:ph idx="1"/>
          </p:nvPr>
        </p:nvSpPr>
        <p:spPr>
          <a:xfrm>
            <a:off x="1981200" y="1966910"/>
            <a:ext cx="8229600" cy="4525963"/>
          </a:xfrm>
        </p:spPr>
        <p:txBody>
          <a:bodyPr>
            <a:normAutofit/>
          </a:bodyPr>
          <a:lstStyle/>
          <a:p>
            <a:r>
              <a:rPr lang="en-US" dirty="0"/>
              <a:t>Why are you doing this? </a:t>
            </a:r>
          </a:p>
          <a:p>
            <a:pPr lvl="1"/>
            <a:r>
              <a:rPr lang="en-US" dirty="0"/>
              <a:t>What has been done already? </a:t>
            </a:r>
            <a:r>
              <a:rPr lang="en-US" i="1" dirty="0"/>
              <a:t>literature</a:t>
            </a:r>
            <a:endParaRPr lang="en-US" dirty="0"/>
          </a:p>
          <a:p>
            <a:r>
              <a:rPr lang="en-US" dirty="0"/>
              <a:t>What is the hypothesis? </a:t>
            </a:r>
          </a:p>
          <a:p>
            <a:pPr lvl="1"/>
            <a:r>
              <a:rPr lang="en-US" dirty="0"/>
              <a:t>What are the consequences of it? Testable?</a:t>
            </a:r>
          </a:p>
          <a:p>
            <a:r>
              <a:rPr lang="en-US" dirty="0"/>
              <a:t>What do you hope to learn? </a:t>
            </a:r>
          </a:p>
          <a:p>
            <a:r>
              <a:rPr lang="en-US" dirty="0"/>
              <a:t>What constraints are present?</a:t>
            </a:r>
          </a:p>
          <a:p>
            <a:pPr lvl="1"/>
            <a:r>
              <a:rPr lang="en-US" dirty="0"/>
              <a:t>Physical vs technical vs economic, </a:t>
            </a:r>
            <a:r>
              <a:rPr lang="en-US" dirty="0" err="1"/>
              <a:t>etc</a:t>
            </a:r>
            <a:endParaRPr lang="en-US" dirty="0"/>
          </a:p>
          <a:p>
            <a:endParaRPr lang="en-US" dirty="0"/>
          </a:p>
        </p:txBody>
      </p:sp>
    </p:spTree>
    <p:extLst>
      <p:ext uri="{BB962C8B-B14F-4D97-AF65-F5344CB8AC3E}">
        <p14:creationId xmlns:p14="http://schemas.microsoft.com/office/powerpoint/2010/main" val="1069310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02633"/>
            <a:ext cx="8229600" cy="1143000"/>
          </a:xfrm>
        </p:spPr>
        <p:txBody>
          <a:bodyPr/>
          <a:lstStyle/>
          <a:p>
            <a:r>
              <a:rPr lang="en-US" dirty="0"/>
              <a:t>Phase 1: defining the problem</a:t>
            </a:r>
          </a:p>
        </p:txBody>
      </p:sp>
      <p:sp>
        <p:nvSpPr>
          <p:cNvPr id="3" name="Content Placeholder 2"/>
          <p:cNvSpPr>
            <a:spLocks noGrp="1"/>
          </p:cNvSpPr>
          <p:nvPr>
            <p:ph idx="1"/>
          </p:nvPr>
        </p:nvSpPr>
        <p:spPr>
          <a:xfrm>
            <a:off x="1298295" y="1814201"/>
            <a:ext cx="9651356" cy="4525963"/>
          </a:xfrm>
        </p:spPr>
        <p:txBody>
          <a:bodyPr>
            <a:normAutofit/>
          </a:bodyPr>
          <a:lstStyle/>
          <a:p>
            <a:r>
              <a:rPr lang="en-US" dirty="0"/>
              <a:t>3 basic components of a problem</a:t>
            </a:r>
          </a:p>
          <a:p>
            <a:pPr lvl="1"/>
            <a:r>
              <a:rPr lang="en-US" dirty="0"/>
              <a:t>An undesirable initial state</a:t>
            </a:r>
          </a:p>
          <a:p>
            <a:pPr lvl="1"/>
            <a:r>
              <a:rPr lang="en-US" dirty="0"/>
              <a:t>A desirable goal state</a:t>
            </a:r>
          </a:p>
          <a:p>
            <a:pPr lvl="1"/>
            <a:r>
              <a:rPr lang="en-US" dirty="0"/>
              <a:t>Obstacles that prevent moving from initial to goal state at a particular point in time</a:t>
            </a:r>
          </a:p>
          <a:p>
            <a:r>
              <a:rPr lang="en-US" dirty="0"/>
              <a:t>Obstacles: </a:t>
            </a:r>
          </a:p>
          <a:p>
            <a:pPr lvl="1"/>
            <a:r>
              <a:rPr lang="en-US" dirty="0"/>
              <a:t>Means to overcome unknown and must be found</a:t>
            </a:r>
          </a:p>
          <a:p>
            <a:pPr lvl="1"/>
            <a:r>
              <a:rPr lang="en-US" dirty="0"/>
              <a:t>Mean are known but super complicated – systematic investigation not possible</a:t>
            </a:r>
          </a:p>
          <a:p>
            <a:pPr lvl="1"/>
            <a:r>
              <a:rPr lang="en-US" dirty="0"/>
              <a:t>Goals are vague or not formulated clearly – must remove conflicts until they are</a:t>
            </a:r>
          </a:p>
        </p:txBody>
      </p:sp>
    </p:spTree>
    <p:extLst>
      <p:ext uri="{BB962C8B-B14F-4D97-AF65-F5344CB8AC3E}">
        <p14:creationId xmlns:p14="http://schemas.microsoft.com/office/powerpoint/2010/main" val="224355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521" y="365127"/>
            <a:ext cx="10515600" cy="1325563"/>
          </a:xfrm>
        </p:spPr>
        <p:txBody>
          <a:bodyPr/>
          <a:lstStyle/>
          <a:p>
            <a:r>
              <a:rPr lang="en-US" dirty="0"/>
              <a:t>Phase 1: defining the problem</a:t>
            </a:r>
          </a:p>
        </p:txBody>
      </p:sp>
      <p:pic>
        <p:nvPicPr>
          <p:cNvPr id="11" name="Picture 10">
            <a:extLst>
              <a:ext uri="{FF2B5EF4-FFF2-40B4-BE49-F238E27FC236}">
                <a16:creationId xmlns:a16="http://schemas.microsoft.com/office/drawing/2014/main" id="{05A3734A-22A9-088A-8DE3-97141060C1B8}"/>
              </a:ext>
            </a:extLst>
          </p:cNvPr>
          <p:cNvPicPr>
            <a:picLocks noChangeAspect="1"/>
          </p:cNvPicPr>
          <p:nvPr/>
        </p:nvPicPr>
        <p:blipFill>
          <a:blip r:embed="rId2"/>
          <a:stretch>
            <a:fillRect/>
          </a:stretch>
        </p:blipFill>
        <p:spPr>
          <a:xfrm>
            <a:off x="319031" y="2002420"/>
            <a:ext cx="11553936" cy="1921602"/>
          </a:xfrm>
          <a:prstGeom prst="rect">
            <a:avLst/>
          </a:prstGeom>
        </p:spPr>
      </p:pic>
      <p:sp>
        <p:nvSpPr>
          <p:cNvPr id="13" name="Rectangle 12">
            <a:extLst>
              <a:ext uri="{FF2B5EF4-FFF2-40B4-BE49-F238E27FC236}">
                <a16:creationId xmlns:a16="http://schemas.microsoft.com/office/drawing/2014/main" id="{B3AF11FC-BDA3-206D-960B-F6BE04588330}"/>
              </a:ext>
            </a:extLst>
          </p:cNvPr>
          <p:cNvSpPr/>
          <p:nvPr/>
        </p:nvSpPr>
        <p:spPr>
          <a:xfrm>
            <a:off x="2316125" y="4235752"/>
            <a:ext cx="7559749" cy="461665"/>
          </a:xfrm>
          <a:prstGeom prst="rect">
            <a:avLst/>
          </a:prstGeom>
        </p:spPr>
        <p:txBody>
          <a:bodyPr wrap="square">
            <a:spAutoFit/>
          </a:bodyPr>
          <a:lstStyle/>
          <a:p>
            <a:pPr lvl="1"/>
            <a:r>
              <a:rPr lang="en-US" sz="2400" dirty="0"/>
              <a:t>Problems also have </a:t>
            </a:r>
            <a:r>
              <a:rPr lang="en-US" sz="2400" i="1" dirty="0"/>
              <a:t>complexity</a:t>
            </a:r>
            <a:r>
              <a:rPr lang="en-US" sz="2400" dirty="0"/>
              <a:t> and </a:t>
            </a:r>
            <a:r>
              <a:rPr lang="en-US" sz="2400" i="1" dirty="0"/>
              <a:t>uncertainty</a:t>
            </a:r>
            <a:endParaRPr lang="en-US" sz="2400" dirty="0"/>
          </a:p>
        </p:txBody>
      </p:sp>
    </p:spTree>
    <p:extLst>
      <p:ext uri="{BB962C8B-B14F-4D97-AF65-F5344CB8AC3E}">
        <p14:creationId xmlns:p14="http://schemas.microsoft.com/office/powerpoint/2010/main" val="260386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defining the problem</a:t>
            </a:r>
          </a:p>
        </p:txBody>
      </p:sp>
      <p:sp>
        <p:nvSpPr>
          <p:cNvPr id="3" name="Content Placeholder 2"/>
          <p:cNvSpPr>
            <a:spLocks noGrp="1"/>
          </p:cNvSpPr>
          <p:nvPr>
            <p:ph idx="1"/>
          </p:nvPr>
        </p:nvSpPr>
        <p:spPr/>
        <p:txBody>
          <a:bodyPr/>
          <a:lstStyle/>
          <a:p>
            <a:r>
              <a:rPr lang="en-US" dirty="0"/>
              <a:t>Balance of being open-ended enough to not preclude cool ideas but well-defined enough to be actionable.</a:t>
            </a:r>
          </a:p>
          <a:p>
            <a:r>
              <a:rPr lang="en-US" dirty="0"/>
              <a:t>Your first attempts will be open-ended and loosely structured. </a:t>
            </a:r>
            <a:r>
              <a:rPr lang="en-US" i="1" dirty="0"/>
              <a:t>That’s fine</a:t>
            </a:r>
            <a:r>
              <a:rPr lang="en-US" dirty="0"/>
              <a:t>.</a:t>
            </a:r>
          </a:p>
          <a:p>
            <a:r>
              <a:rPr lang="en-US" dirty="0"/>
              <a:t>Define </a:t>
            </a:r>
            <a:r>
              <a:rPr lang="en-US" i="1" dirty="0"/>
              <a:t>in a way others can understand</a:t>
            </a:r>
            <a:endParaRPr lang="en-US" dirty="0"/>
          </a:p>
          <a:p>
            <a:pPr lvl="1"/>
            <a:r>
              <a:rPr lang="en-US" dirty="0"/>
              <a:t>You will be part of a team</a:t>
            </a:r>
          </a:p>
        </p:txBody>
      </p:sp>
    </p:spTree>
    <p:extLst>
      <p:ext uri="{BB962C8B-B14F-4D97-AF65-F5344CB8AC3E}">
        <p14:creationId xmlns:p14="http://schemas.microsoft.com/office/powerpoint/2010/main" val="247625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defining the problem</a:t>
            </a:r>
          </a:p>
        </p:txBody>
      </p:sp>
      <p:sp>
        <p:nvSpPr>
          <p:cNvPr id="3" name="Content Placeholder 2"/>
          <p:cNvSpPr>
            <a:spLocks noGrp="1"/>
          </p:cNvSpPr>
          <p:nvPr>
            <p:ph idx="1"/>
          </p:nvPr>
        </p:nvSpPr>
        <p:spPr/>
        <p:txBody>
          <a:bodyPr/>
          <a:lstStyle/>
          <a:p>
            <a:r>
              <a:rPr lang="en-US" dirty="0"/>
              <a:t>Background research: you must know what has been done already</a:t>
            </a:r>
          </a:p>
          <a:p>
            <a:pPr lvl="1"/>
            <a:r>
              <a:rPr lang="en-US" dirty="0"/>
              <a:t>Read the literature, keep an open mind</a:t>
            </a:r>
          </a:p>
          <a:p>
            <a:pPr lvl="1"/>
            <a:r>
              <a:rPr lang="en-US" dirty="0"/>
              <a:t>Find experts to talk to when you can</a:t>
            </a:r>
          </a:p>
          <a:p>
            <a:pPr lvl="1"/>
            <a:r>
              <a:rPr lang="en-US" dirty="0"/>
              <a:t>Place your work in context</a:t>
            </a:r>
          </a:p>
          <a:p>
            <a:pPr lvl="1"/>
            <a:r>
              <a:rPr lang="en-US" dirty="0"/>
              <a:t>Avoid duplicating, but with an eye toward </a:t>
            </a:r>
            <a:r>
              <a:rPr lang="en-US" i="1" dirty="0"/>
              <a:t>replicating</a:t>
            </a:r>
            <a:r>
              <a:rPr lang="en-US" dirty="0"/>
              <a:t> earlier results as a starting point</a:t>
            </a:r>
          </a:p>
          <a:p>
            <a:pPr marL="0" indent="0">
              <a:buNone/>
            </a:pPr>
            <a:endParaRPr lang="en-US" dirty="0"/>
          </a:p>
        </p:txBody>
      </p:sp>
    </p:spTree>
    <p:extLst>
      <p:ext uri="{BB962C8B-B14F-4D97-AF65-F5344CB8AC3E}">
        <p14:creationId xmlns:p14="http://schemas.microsoft.com/office/powerpoint/2010/main" val="233949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nodeType="click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defining the problem</a:t>
            </a:r>
          </a:p>
        </p:txBody>
      </p:sp>
      <p:sp>
        <p:nvSpPr>
          <p:cNvPr id="3" name="Content Placeholder 2"/>
          <p:cNvSpPr>
            <a:spLocks noGrp="1"/>
          </p:cNvSpPr>
          <p:nvPr>
            <p:ph idx="1"/>
          </p:nvPr>
        </p:nvSpPr>
        <p:spPr>
          <a:xfrm>
            <a:off x="962629" y="1837283"/>
            <a:ext cx="10241665" cy="4525963"/>
          </a:xfrm>
        </p:spPr>
        <p:txBody>
          <a:bodyPr>
            <a:normAutofit/>
          </a:bodyPr>
          <a:lstStyle/>
          <a:p>
            <a:r>
              <a:rPr lang="en-US" dirty="0"/>
              <a:t>Eliminating biases and overcoming assumptions</a:t>
            </a:r>
          </a:p>
          <a:p>
            <a:pPr lvl="1"/>
            <a:r>
              <a:rPr lang="en-US" dirty="0"/>
              <a:t>Relying solely on literature is also not good</a:t>
            </a:r>
          </a:p>
          <a:p>
            <a:pPr lvl="2"/>
            <a:r>
              <a:rPr lang="en-US" dirty="0"/>
              <a:t>Mistakes and biases propagate. Think it through.</a:t>
            </a:r>
          </a:p>
          <a:p>
            <a:pPr lvl="1"/>
            <a:r>
              <a:rPr lang="en-US" dirty="0"/>
              <a:t>Are you only using the familiar tools? </a:t>
            </a:r>
          </a:p>
          <a:p>
            <a:pPr lvl="1"/>
            <a:r>
              <a:rPr lang="en-US" dirty="0"/>
              <a:t>Are you limiting or biasing yourself? </a:t>
            </a:r>
          </a:p>
          <a:p>
            <a:pPr lvl="1"/>
            <a:r>
              <a:rPr lang="en-US" dirty="0"/>
              <a:t>Working within a team </a:t>
            </a:r>
            <a:r>
              <a:rPr lang="en-US" i="1" dirty="0"/>
              <a:t>can</a:t>
            </a:r>
            <a:r>
              <a:rPr lang="en-US" dirty="0"/>
              <a:t> help </a:t>
            </a:r>
          </a:p>
          <a:p>
            <a:pPr lvl="1"/>
            <a:r>
              <a:rPr lang="en-US" dirty="0"/>
              <a:t>It doesn’t mean reinventing the wheel, but keep asking </a:t>
            </a:r>
            <a:r>
              <a:rPr lang="en-US" i="1" dirty="0"/>
              <a:t>why, </a:t>
            </a:r>
            <a:r>
              <a:rPr lang="en-US" dirty="0"/>
              <a:t>and </a:t>
            </a:r>
            <a:r>
              <a:rPr lang="en-US" i="1" dirty="0"/>
              <a:t>why </a:t>
            </a:r>
            <a:r>
              <a:rPr lang="en-US" dirty="0"/>
              <a:t>again</a:t>
            </a:r>
          </a:p>
        </p:txBody>
      </p:sp>
    </p:spTree>
    <p:extLst>
      <p:ext uri="{BB962C8B-B14F-4D97-AF65-F5344CB8AC3E}">
        <p14:creationId xmlns:p14="http://schemas.microsoft.com/office/powerpoint/2010/main" val="7766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defining the problem</a:t>
            </a:r>
          </a:p>
        </p:txBody>
      </p:sp>
      <p:sp>
        <p:nvSpPr>
          <p:cNvPr id="3" name="Content Placeholder 2"/>
          <p:cNvSpPr>
            <a:spLocks noGrp="1"/>
          </p:cNvSpPr>
          <p:nvPr>
            <p:ph idx="1"/>
          </p:nvPr>
        </p:nvSpPr>
        <p:spPr>
          <a:xfrm>
            <a:off x="838199" y="1798435"/>
            <a:ext cx="11060875" cy="4525963"/>
          </a:xfrm>
        </p:spPr>
        <p:txBody>
          <a:bodyPr>
            <a:normAutofit/>
          </a:bodyPr>
          <a:lstStyle/>
          <a:p>
            <a:r>
              <a:rPr lang="en-US" dirty="0"/>
              <a:t>What is the </a:t>
            </a:r>
            <a:r>
              <a:rPr lang="en-US" i="1" dirty="0"/>
              <a:t>actual </a:t>
            </a:r>
            <a:r>
              <a:rPr lang="en-US" dirty="0"/>
              <a:t>problem – requires placing it in broader context</a:t>
            </a:r>
          </a:p>
          <a:p>
            <a:r>
              <a:rPr lang="en-US" dirty="0"/>
              <a:t>Example: rare-earth-free permanent magnets</a:t>
            </a:r>
          </a:p>
          <a:p>
            <a:pPr lvl="1"/>
            <a:r>
              <a:rPr lang="en-US" dirty="0"/>
              <a:t>On the surface: hard-to-mine materials, </a:t>
            </a:r>
            <a:r>
              <a:rPr lang="en-US" dirty="0" err="1"/>
              <a:t>etc</a:t>
            </a:r>
            <a:endParaRPr lang="en-US" dirty="0"/>
          </a:p>
          <a:p>
            <a:pPr lvl="1"/>
            <a:r>
              <a:rPr lang="en-US" dirty="0"/>
              <a:t>But also: sticky political problem coupled with horrifically dirty mining processes</a:t>
            </a:r>
          </a:p>
          <a:p>
            <a:pPr lvl="1"/>
            <a:r>
              <a:rPr lang="en-US" dirty="0"/>
              <a:t>The </a:t>
            </a:r>
            <a:r>
              <a:rPr lang="en-US" i="1" dirty="0"/>
              <a:t>actual</a:t>
            </a:r>
            <a:r>
              <a:rPr lang="en-US" dirty="0"/>
              <a:t> problem is only partly scientific</a:t>
            </a:r>
          </a:p>
          <a:p>
            <a:pPr lvl="1"/>
            <a:r>
              <a:rPr lang="en-US" dirty="0"/>
              <a:t>Meaning: moving target!</a:t>
            </a:r>
          </a:p>
          <a:p>
            <a:r>
              <a:rPr lang="en-US" dirty="0"/>
              <a:t>Example: parking downtown. Not an engineering problem!</a:t>
            </a:r>
          </a:p>
          <a:p>
            <a:endParaRPr lang="en-US" dirty="0"/>
          </a:p>
        </p:txBody>
      </p:sp>
    </p:spTree>
    <p:extLst>
      <p:ext uri="{BB962C8B-B14F-4D97-AF65-F5344CB8AC3E}">
        <p14:creationId xmlns:p14="http://schemas.microsoft.com/office/powerpoint/2010/main" val="2104446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defining the problem</a:t>
            </a:r>
          </a:p>
        </p:txBody>
      </p:sp>
      <p:sp>
        <p:nvSpPr>
          <p:cNvPr id="3" name="Content Placeholder 2"/>
          <p:cNvSpPr>
            <a:spLocks noGrp="1"/>
          </p:cNvSpPr>
          <p:nvPr>
            <p:ph idx="1"/>
          </p:nvPr>
        </p:nvSpPr>
        <p:spPr>
          <a:xfrm>
            <a:off x="1055226" y="1810010"/>
            <a:ext cx="10515599" cy="4525963"/>
          </a:xfrm>
        </p:spPr>
        <p:txBody>
          <a:bodyPr>
            <a:normAutofit/>
          </a:bodyPr>
          <a:lstStyle/>
          <a:p>
            <a:r>
              <a:rPr lang="en-US" dirty="0"/>
              <a:t>Identifying functional requirements</a:t>
            </a:r>
          </a:p>
          <a:p>
            <a:pPr lvl="1"/>
            <a:r>
              <a:rPr lang="en-US" dirty="0"/>
              <a:t>Must be a need, or an open question</a:t>
            </a:r>
          </a:p>
          <a:p>
            <a:pPr lvl="1"/>
            <a:r>
              <a:rPr lang="en-US" dirty="0"/>
              <a:t>Must be one you &amp; your team can </a:t>
            </a:r>
            <a:r>
              <a:rPr lang="en-US" i="1" dirty="0"/>
              <a:t>address</a:t>
            </a:r>
            <a:endParaRPr lang="en-US" dirty="0"/>
          </a:p>
          <a:p>
            <a:r>
              <a:rPr lang="en-US" dirty="0"/>
              <a:t>Recognize constraints &amp; limitations</a:t>
            </a:r>
          </a:p>
          <a:p>
            <a:pPr lvl="1"/>
            <a:r>
              <a:rPr lang="en-US" dirty="0"/>
              <a:t>“what” and “how” are shaped by “but” and “however”</a:t>
            </a:r>
          </a:p>
          <a:p>
            <a:pPr lvl="1"/>
            <a:r>
              <a:rPr lang="en-US" dirty="0"/>
              <a:t>we can’t </a:t>
            </a:r>
            <a:r>
              <a:rPr lang="en-US" i="1" dirty="0"/>
              <a:t>actually</a:t>
            </a:r>
            <a:r>
              <a:rPr lang="en-US" dirty="0"/>
              <a:t> get the LHC to do our experiment, what can we learn from what they’ve already done?</a:t>
            </a:r>
          </a:p>
        </p:txBody>
      </p:sp>
    </p:spTree>
    <p:extLst>
      <p:ext uri="{BB962C8B-B14F-4D97-AF65-F5344CB8AC3E}">
        <p14:creationId xmlns:p14="http://schemas.microsoft.com/office/powerpoint/2010/main" val="215032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94D30DA-06BF-2A4C-1A6D-E2407CEEC1C0}"/>
              </a:ext>
            </a:extLst>
          </p:cNvPr>
          <p:cNvGraphicFramePr/>
          <p:nvPr>
            <p:extLst>
              <p:ext uri="{D42A27DB-BD31-4B8C-83A1-F6EECF244321}">
                <p14:modId xmlns:p14="http://schemas.microsoft.com/office/powerpoint/2010/main" val="970007780"/>
              </p:ext>
            </p:extLst>
          </p:nvPr>
        </p:nvGraphicFramePr>
        <p:xfrm>
          <a:off x="472763" y="266218"/>
          <a:ext cx="11332517" cy="6913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Phase 1: defining the problem</a:t>
            </a:r>
          </a:p>
        </p:txBody>
      </p:sp>
      <p:sp>
        <p:nvSpPr>
          <p:cNvPr id="3" name="Content Placeholder 2"/>
          <p:cNvSpPr>
            <a:spLocks noGrp="1"/>
          </p:cNvSpPr>
          <p:nvPr>
            <p:ph idx="1"/>
          </p:nvPr>
        </p:nvSpPr>
        <p:spPr>
          <a:xfrm>
            <a:off x="974204" y="1690690"/>
            <a:ext cx="11040318" cy="4525963"/>
          </a:xfrm>
        </p:spPr>
        <p:txBody>
          <a:bodyPr>
            <a:normAutofit/>
          </a:bodyPr>
          <a:lstStyle/>
          <a:p>
            <a:r>
              <a:rPr lang="en-US" dirty="0"/>
              <a:t>Objective tree: Planck-LED experiment (PH255)</a:t>
            </a:r>
          </a:p>
        </p:txBody>
      </p:sp>
    </p:spTree>
    <p:extLst>
      <p:ext uri="{BB962C8B-B14F-4D97-AF65-F5344CB8AC3E}">
        <p14:creationId xmlns:p14="http://schemas.microsoft.com/office/powerpoint/2010/main" val="353551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1_01_Figure.jpg"/>
          <p:cNvPicPr>
            <a:picLocks noChangeAspect="1"/>
          </p:cNvPicPr>
          <p:nvPr/>
        </p:nvPicPr>
        <p:blipFill rotWithShape="1">
          <a:blip r:embed="rId2">
            <a:extLst>
              <a:ext uri="{28A0092B-C50C-407E-A947-70E740481C1C}">
                <a14:useLocalDpi xmlns:a14="http://schemas.microsoft.com/office/drawing/2010/main" val="0"/>
              </a:ext>
            </a:extLst>
          </a:blip>
          <a:srcRect b="2770"/>
          <a:stretch/>
        </p:blipFill>
        <p:spPr>
          <a:xfrm>
            <a:off x="7603915" y="2977295"/>
            <a:ext cx="4433755" cy="3043021"/>
          </a:xfrm>
          <a:prstGeom prst="rect">
            <a:avLst/>
          </a:prstGeom>
        </p:spPr>
      </p:pic>
      <p:sp>
        <p:nvSpPr>
          <p:cNvPr id="7" name="Title 6">
            <a:extLst>
              <a:ext uri="{FF2B5EF4-FFF2-40B4-BE49-F238E27FC236}">
                <a16:creationId xmlns:a16="http://schemas.microsoft.com/office/drawing/2014/main" id="{B5593C91-443E-766F-8BBE-19E0781CEB44}"/>
              </a:ext>
            </a:extLst>
          </p:cNvPr>
          <p:cNvSpPr>
            <a:spLocks noGrp="1"/>
          </p:cNvSpPr>
          <p:nvPr>
            <p:ph type="title"/>
          </p:nvPr>
        </p:nvSpPr>
        <p:spPr/>
        <p:txBody>
          <a:bodyPr/>
          <a:lstStyle/>
          <a:p>
            <a:r>
              <a:rPr lang="en-US" dirty="0"/>
              <a:t>A starting point</a:t>
            </a:r>
          </a:p>
        </p:txBody>
      </p:sp>
      <p:sp>
        <p:nvSpPr>
          <p:cNvPr id="2" name="Content Placeholder 1"/>
          <p:cNvSpPr>
            <a:spLocks noGrp="1"/>
          </p:cNvSpPr>
          <p:nvPr>
            <p:ph idx="1"/>
          </p:nvPr>
        </p:nvSpPr>
        <p:spPr>
          <a:xfrm>
            <a:off x="617629" y="1848775"/>
            <a:ext cx="7530948" cy="4214946"/>
          </a:xfrm>
        </p:spPr>
        <p:txBody>
          <a:bodyPr>
            <a:normAutofit/>
          </a:bodyPr>
          <a:lstStyle/>
          <a:p>
            <a:r>
              <a:rPr lang="en-US" sz="2400" b="1" dirty="0">
                <a:latin typeface="+mj-lt"/>
              </a:rPr>
              <a:t>The Scientific Method</a:t>
            </a:r>
            <a:r>
              <a:rPr lang="en-US" sz="2400" dirty="0">
                <a:latin typeface="+mj-lt"/>
              </a:rPr>
              <a:t> - an iterative process by which we try to construct laws of nature. </a:t>
            </a:r>
          </a:p>
          <a:p>
            <a:r>
              <a:rPr lang="en-US" sz="2400" dirty="0">
                <a:latin typeface="+mj-lt"/>
              </a:rPr>
              <a:t>If the prediction is inaccurate, </a:t>
            </a:r>
            <a:r>
              <a:rPr lang="en-US" sz="2400" i="1" dirty="0">
                <a:latin typeface="+mj-lt"/>
              </a:rPr>
              <a:t>you modify the hypothesis</a:t>
            </a:r>
          </a:p>
          <a:p>
            <a:r>
              <a:rPr lang="en-US" sz="2400" dirty="0">
                <a:latin typeface="+mj-lt"/>
              </a:rPr>
              <a:t>If the predictions prove to be accurate test after test it is elevated to the status of a law or a theory.</a:t>
            </a:r>
          </a:p>
        </p:txBody>
      </p:sp>
      <p:sp>
        <p:nvSpPr>
          <p:cNvPr id="3" name="Footer Placeholder 2"/>
          <p:cNvSpPr>
            <a:spLocks noGrp="1"/>
          </p:cNvSpPr>
          <p:nvPr>
            <p:ph type="ftr" sz="quarter" idx="4294967295"/>
          </p:nvPr>
        </p:nvSpPr>
        <p:spPr>
          <a:xfrm>
            <a:off x="0" y="0"/>
            <a:ext cx="0" cy="0"/>
          </a:xfrm>
        </p:spPr>
        <p:txBody>
          <a:bodyPr/>
          <a:lstStyle/>
          <a:p>
            <a:r>
              <a:rPr lang="en-GB" dirty="0"/>
              <a:t>    </a:t>
            </a:r>
          </a:p>
          <a:p>
            <a:endParaRPr lang="en-GB" dirty="0"/>
          </a:p>
        </p:txBody>
      </p:sp>
    </p:spTree>
    <p:extLst>
      <p:ext uri="{BB962C8B-B14F-4D97-AF65-F5344CB8AC3E}">
        <p14:creationId xmlns:p14="http://schemas.microsoft.com/office/powerpoint/2010/main" val="3958504532"/>
      </p:ext>
    </p:extLst>
  </p:cSld>
  <p:clrMapOvr>
    <a:masterClrMapping/>
  </p:clrMapOvr>
  <mc:AlternateContent xmlns:mc="http://schemas.openxmlformats.org/markup-compatibility/2006" xmlns:p14="http://schemas.microsoft.com/office/powerpoint/2010/main">
    <mc:Choice Requires="p14">
      <p:transition spd="slow" p14:dur="2000" advTm="175892"/>
    </mc:Choice>
    <mc:Fallback xmlns="">
      <p:transition xmlns:p14="http://schemas.microsoft.com/office/powerpoint/2010/main" spd="slow" advTm="1758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defining the problem</a:t>
            </a:r>
          </a:p>
        </p:txBody>
      </p:sp>
      <p:sp>
        <p:nvSpPr>
          <p:cNvPr id="3" name="Content Placeholder 2"/>
          <p:cNvSpPr>
            <a:spLocks noGrp="1"/>
          </p:cNvSpPr>
          <p:nvPr>
            <p:ph idx="1"/>
          </p:nvPr>
        </p:nvSpPr>
        <p:spPr>
          <a:xfrm>
            <a:off x="951053" y="1779477"/>
            <a:ext cx="10515600" cy="4525963"/>
          </a:xfrm>
        </p:spPr>
        <p:txBody>
          <a:bodyPr>
            <a:normAutofit/>
          </a:bodyPr>
          <a:lstStyle/>
          <a:p>
            <a:r>
              <a:rPr lang="en-US" dirty="0"/>
              <a:t>Sketches are key. Label and date them. </a:t>
            </a:r>
          </a:p>
          <a:p>
            <a:r>
              <a:rPr lang="en-US" dirty="0"/>
              <a:t>Clarify the problem over time; may involve going back to the basic problem statement</a:t>
            </a:r>
          </a:p>
          <a:p>
            <a:r>
              <a:rPr lang="en-US" dirty="0"/>
              <a:t>Define a schedule and form a team</a:t>
            </a:r>
          </a:p>
          <a:p>
            <a:pPr lvl="1"/>
            <a:r>
              <a:rPr lang="en-US" dirty="0"/>
              <a:t>Regular meeting times/formats/locations</a:t>
            </a:r>
          </a:p>
          <a:p>
            <a:pPr lvl="1"/>
            <a:r>
              <a:rPr lang="en-US" dirty="0"/>
              <a:t>Coordinate your schedules, give &amp; take</a:t>
            </a:r>
          </a:p>
          <a:p>
            <a:pPr lvl="1"/>
            <a:r>
              <a:rPr lang="en-US" dirty="0"/>
              <a:t>Schedule of ordered activities &amp; reviews</a:t>
            </a:r>
          </a:p>
          <a:p>
            <a:pPr lvl="1"/>
            <a:r>
              <a:rPr lang="en-US" dirty="0"/>
              <a:t>Always give a cushion</a:t>
            </a:r>
          </a:p>
        </p:txBody>
      </p:sp>
    </p:spTree>
    <p:extLst>
      <p:ext uri="{BB962C8B-B14F-4D97-AF65-F5344CB8AC3E}">
        <p14:creationId xmlns:p14="http://schemas.microsoft.com/office/powerpoint/2010/main" val="36080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defining the problem</a:t>
            </a:r>
          </a:p>
        </p:txBody>
      </p:sp>
      <p:sp>
        <p:nvSpPr>
          <p:cNvPr id="6" name="Content Placeholder 2">
            <a:extLst>
              <a:ext uri="{FF2B5EF4-FFF2-40B4-BE49-F238E27FC236}">
                <a16:creationId xmlns:a16="http://schemas.microsoft.com/office/drawing/2014/main" id="{74DD9622-03AD-B708-8576-ADFB995E7700}"/>
              </a:ext>
            </a:extLst>
          </p:cNvPr>
          <p:cNvSpPr txBox="1">
            <a:spLocks/>
          </p:cNvSpPr>
          <p:nvPr/>
        </p:nvSpPr>
        <p:spPr>
          <a:xfrm>
            <a:off x="985779" y="1847201"/>
            <a:ext cx="8413530" cy="161730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Keep track of stuff. E.g., shared files on Box.</a:t>
            </a:r>
          </a:p>
          <a:p>
            <a:r>
              <a:rPr lang="en-US" dirty="0"/>
              <a:t>Modify as you go. Change roles as needed. </a:t>
            </a:r>
          </a:p>
          <a:p>
            <a:r>
              <a:rPr lang="en-US" dirty="0"/>
              <a:t>Particularly if no one is obviously in charge!</a:t>
            </a:r>
          </a:p>
        </p:txBody>
      </p:sp>
      <p:pic>
        <p:nvPicPr>
          <p:cNvPr id="9" name="Picture 8">
            <a:extLst>
              <a:ext uri="{FF2B5EF4-FFF2-40B4-BE49-F238E27FC236}">
                <a16:creationId xmlns:a16="http://schemas.microsoft.com/office/drawing/2014/main" id="{29304CBC-50C9-223C-234A-7D25C06D4A29}"/>
              </a:ext>
            </a:extLst>
          </p:cNvPr>
          <p:cNvPicPr>
            <a:picLocks noChangeAspect="1"/>
          </p:cNvPicPr>
          <p:nvPr/>
        </p:nvPicPr>
        <p:blipFill>
          <a:blip r:embed="rId2"/>
          <a:stretch>
            <a:fillRect/>
          </a:stretch>
        </p:blipFill>
        <p:spPr>
          <a:xfrm>
            <a:off x="332696" y="3920377"/>
            <a:ext cx="11526608" cy="1444752"/>
          </a:xfrm>
          <a:prstGeom prst="rect">
            <a:avLst/>
          </a:prstGeom>
        </p:spPr>
      </p:pic>
    </p:spTree>
    <p:extLst>
      <p:ext uri="{BB962C8B-B14F-4D97-AF65-F5344CB8AC3E}">
        <p14:creationId xmlns:p14="http://schemas.microsoft.com/office/powerpoint/2010/main" val="732872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defining the problem</a:t>
            </a:r>
          </a:p>
        </p:txBody>
      </p:sp>
      <p:sp>
        <p:nvSpPr>
          <p:cNvPr id="3" name="Content Placeholder 2"/>
          <p:cNvSpPr>
            <a:spLocks noGrp="1"/>
          </p:cNvSpPr>
          <p:nvPr>
            <p:ph idx="1"/>
          </p:nvPr>
        </p:nvSpPr>
        <p:spPr>
          <a:xfrm>
            <a:off x="974203" y="1966910"/>
            <a:ext cx="10379597" cy="4525963"/>
          </a:xfrm>
        </p:spPr>
        <p:txBody>
          <a:bodyPr>
            <a:normAutofit/>
          </a:bodyPr>
          <a:lstStyle/>
          <a:p>
            <a:r>
              <a:rPr lang="en-US" dirty="0"/>
              <a:t>Working as a team is by far the hardest part.</a:t>
            </a:r>
          </a:p>
          <a:p>
            <a:endParaRPr lang="en-US" dirty="0"/>
          </a:p>
          <a:p>
            <a:r>
              <a:rPr lang="en-US" dirty="0"/>
              <a:t>“Look to your left, look to your right. One of those people is going to disappoint you soon.”</a:t>
            </a:r>
          </a:p>
          <a:p>
            <a:endParaRPr lang="en-US" dirty="0"/>
          </a:p>
          <a:p>
            <a:r>
              <a:rPr lang="en-US" dirty="0"/>
              <a:t>Hahaha. No really. Just be open with each other and learn to compromise. It will be fine.</a:t>
            </a:r>
          </a:p>
        </p:txBody>
      </p:sp>
    </p:spTree>
    <p:extLst>
      <p:ext uri="{BB962C8B-B14F-4D97-AF65-F5344CB8AC3E}">
        <p14:creationId xmlns:p14="http://schemas.microsoft.com/office/powerpoint/2010/main" val="272052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defining the problem</a:t>
            </a:r>
          </a:p>
        </p:txBody>
      </p:sp>
      <p:sp>
        <p:nvSpPr>
          <p:cNvPr id="3" name="Content Placeholder 2"/>
          <p:cNvSpPr>
            <a:spLocks noGrp="1"/>
          </p:cNvSpPr>
          <p:nvPr>
            <p:ph idx="1"/>
          </p:nvPr>
        </p:nvSpPr>
        <p:spPr>
          <a:xfrm>
            <a:off x="1008927" y="1844733"/>
            <a:ext cx="10114343" cy="4525963"/>
          </a:xfrm>
        </p:spPr>
        <p:txBody>
          <a:bodyPr>
            <a:normAutofit/>
          </a:bodyPr>
          <a:lstStyle/>
          <a:p>
            <a:r>
              <a:rPr lang="en-US" dirty="0"/>
              <a:t>You will need to meet.</a:t>
            </a:r>
          </a:p>
          <a:p>
            <a:pPr lvl="1"/>
            <a:r>
              <a:rPr lang="en-US" dirty="0"/>
              <a:t>Establish specific times, </a:t>
            </a:r>
            <a:r>
              <a:rPr lang="en-US" i="1" dirty="0"/>
              <a:t>start and end</a:t>
            </a:r>
            <a:r>
              <a:rPr lang="en-US" dirty="0"/>
              <a:t> and places </a:t>
            </a:r>
          </a:p>
          <a:p>
            <a:pPr lvl="2"/>
            <a:r>
              <a:rPr lang="en-US" dirty="0"/>
              <a:t>Can agree to start each class with a short planning meeting</a:t>
            </a:r>
          </a:p>
          <a:p>
            <a:pPr lvl="1"/>
            <a:r>
              <a:rPr lang="en-US" dirty="0"/>
              <a:t>Have a plan for the meeting. Why are you there?</a:t>
            </a:r>
          </a:p>
          <a:p>
            <a:pPr lvl="1"/>
            <a:r>
              <a:rPr lang="en-US" dirty="0"/>
              <a:t>Have an end goal – we will finish X</a:t>
            </a:r>
          </a:p>
          <a:p>
            <a:pPr lvl="1"/>
            <a:r>
              <a:rPr lang="en-US" dirty="0"/>
              <a:t>If you can’t do the last two, don’t meet</a:t>
            </a:r>
          </a:p>
          <a:p>
            <a:r>
              <a:rPr lang="en-US" dirty="0"/>
              <a:t>Learn to prioritize.</a:t>
            </a:r>
          </a:p>
          <a:p>
            <a:pPr lvl="1"/>
            <a:r>
              <a:rPr lang="en-US" dirty="0"/>
              <a:t>50% finished always beats 0% finished</a:t>
            </a:r>
          </a:p>
          <a:p>
            <a:pPr lvl="1"/>
            <a:r>
              <a:rPr lang="en-US" dirty="0"/>
              <a:t>Perfect is the enemy of good</a:t>
            </a:r>
          </a:p>
        </p:txBody>
      </p:sp>
    </p:spTree>
    <p:extLst>
      <p:ext uri="{BB962C8B-B14F-4D97-AF65-F5344CB8AC3E}">
        <p14:creationId xmlns:p14="http://schemas.microsoft.com/office/powerpoint/2010/main" val="392125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defining the problem</a:t>
            </a:r>
          </a:p>
        </p:txBody>
      </p:sp>
      <p:sp>
        <p:nvSpPr>
          <p:cNvPr id="3" name="Content Placeholder 2"/>
          <p:cNvSpPr>
            <a:spLocks noGrp="1"/>
          </p:cNvSpPr>
          <p:nvPr>
            <p:ph idx="1"/>
          </p:nvPr>
        </p:nvSpPr>
        <p:spPr>
          <a:xfrm>
            <a:off x="1032076" y="1810009"/>
            <a:ext cx="10959295" cy="4525963"/>
          </a:xfrm>
        </p:spPr>
        <p:txBody>
          <a:bodyPr>
            <a:normAutofit/>
          </a:bodyPr>
          <a:lstStyle/>
          <a:p>
            <a:r>
              <a:rPr lang="en-US" dirty="0"/>
              <a:t>Leave the meeting knowing when you meet next and why</a:t>
            </a:r>
          </a:p>
          <a:p>
            <a:r>
              <a:rPr lang="en-US" dirty="0"/>
              <a:t>Set a working agreement for the meantime</a:t>
            </a:r>
          </a:p>
          <a:p>
            <a:r>
              <a:rPr lang="en-US" dirty="0"/>
              <a:t>Set channels of communication</a:t>
            </a:r>
          </a:p>
          <a:p>
            <a:endParaRPr lang="en-US" dirty="0"/>
          </a:p>
          <a:p>
            <a:r>
              <a:rPr lang="en-US" dirty="0"/>
              <a:t>Be patient with each other, stuff happens.</a:t>
            </a:r>
          </a:p>
        </p:txBody>
      </p:sp>
    </p:spTree>
    <p:extLst>
      <p:ext uri="{BB962C8B-B14F-4D97-AF65-F5344CB8AC3E}">
        <p14:creationId xmlns:p14="http://schemas.microsoft.com/office/powerpoint/2010/main" val="311485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formulating solutions</a:t>
            </a:r>
          </a:p>
        </p:txBody>
      </p:sp>
      <p:sp>
        <p:nvSpPr>
          <p:cNvPr id="3" name="Content Placeholder 2"/>
          <p:cNvSpPr>
            <a:spLocks noGrp="1"/>
          </p:cNvSpPr>
          <p:nvPr>
            <p:ph idx="1"/>
          </p:nvPr>
        </p:nvSpPr>
        <p:spPr>
          <a:xfrm>
            <a:off x="1096701" y="1875885"/>
            <a:ext cx="9998597" cy="4525963"/>
          </a:xfrm>
        </p:spPr>
        <p:txBody>
          <a:bodyPr/>
          <a:lstStyle/>
          <a:p>
            <a:r>
              <a:rPr lang="en-US" dirty="0"/>
              <a:t>Systematically explore &amp; evaluate alternatives</a:t>
            </a:r>
          </a:p>
          <a:p>
            <a:r>
              <a:rPr lang="en-US" dirty="0"/>
              <a:t>Usually more than one solution</a:t>
            </a:r>
          </a:p>
          <a:p>
            <a:r>
              <a:rPr lang="en-US" dirty="0"/>
              <a:t>What are the tradeoffs? Options &amp; constraints.</a:t>
            </a:r>
          </a:p>
          <a:p>
            <a:r>
              <a:rPr lang="en-US" dirty="0"/>
              <a:t>Solving one aspect may confound another</a:t>
            </a:r>
          </a:p>
          <a:p>
            <a:r>
              <a:rPr lang="en-US" dirty="0"/>
              <a:t>Right now, or soon?</a:t>
            </a:r>
          </a:p>
          <a:p>
            <a:pPr lvl="1"/>
            <a:r>
              <a:rPr lang="en-US" dirty="0"/>
              <a:t>Who do you need on your team? </a:t>
            </a:r>
          </a:p>
          <a:p>
            <a:pPr lvl="1"/>
            <a:r>
              <a:rPr lang="en-US" dirty="0"/>
              <a:t>What techniques are you going to need? </a:t>
            </a:r>
          </a:p>
        </p:txBody>
      </p:sp>
    </p:spTree>
    <p:extLst>
      <p:ext uri="{BB962C8B-B14F-4D97-AF65-F5344CB8AC3E}">
        <p14:creationId xmlns:p14="http://schemas.microsoft.com/office/powerpoint/2010/main" val="2676325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formulating solutions</a:t>
            </a:r>
          </a:p>
        </p:txBody>
      </p:sp>
      <p:sp>
        <p:nvSpPr>
          <p:cNvPr id="3" name="Content Placeholder 2"/>
          <p:cNvSpPr>
            <a:spLocks noGrp="1"/>
          </p:cNvSpPr>
          <p:nvPr>
            <p:ph idx="1"/>
          </p:nvPr>
        </p:nvSpPr>
        <p:spPr>
          <a:xfrm>
            <a:off x="1321443" y="1810702"/>
            <a:ext cx="9732380" cy="4525963"/>
          </a:xfrm>
        </p:spPr>
        <p:txBody>
          <a:bodyPr/>
          <a:lstStyle/>
          <a:p>
            <a:r>
              <a:rPr lang="en-US" dirty="0"/>
              <a:t>Your longer experiments will be like this</a:t>
            </a:r>
          </a:p>
          <a:p>
            <a:r>
              <a:rPr lang="en-US" dirty="0"/>
              <a:t>You will be given a </a:t>
            </a:r>
            <a:r>
              <a:rPr lang="en-US" i="1" dirty="0"/>
              <a:t>starting</a:t>
            </a:r>
            <a:r>
              <a:rPr lang="en-US" dirty="0"/>
              <a:t> point and must design the path forward</a:t>
            </a:r>
          </a:p>
          <a:p>
            <a:r>
              <a:rPr lang="en-US" dirty="0"/>
              <a:t>Some paths are objectively better than others</a:t>
            </a:r>
          </a:p>
          <a:p>
            <a:r>
              <a:rPr lang="en-US" dirty="0"/>
              <a:t>But some less-ideal paths are more </a:t>
            </a:r>
            <a:r>
              <a:rPr lang="en-US" i="1" dirty="0"/>
              <a:t>reasonable</a:t>
            </a:r>
            <a:r>
              <a:rPr lang="en-US" dirty="0"/>
              <a:t> than others, you will have to compromise</a:t>
            </a:r>
          </a:p>
        </p:txBody>
      </p:sp>
    </p:spTree>
    <p:extLst>
      <p:ext uri="{BB962C8B-B14F-4D97-AF65-F5344CB8AC3E}">
        <p14:creationId xmlns:p14="http://schemas.microsoft.com/office/powerpoint/2010/main" val="383345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formulating solutions</a:t>
            </a:r>
          </a:p>
        </p:txBody>
      </p:sp>
      <p:sp>
        <p:nvSpPr>
          <p:cNvPr id="3" name="Content Placeholder 2"/>
          <p:cNvSpPr>
            <a:spLocks noGrp="1"/>
          </p:cNvSpPr>
          <p:nvPr>
            <p:ph idx="1"/>
          </p:nvPr>
        </p:nvSpPr>
        <p:spPr>
          <a:xfrm>
            <a:off x="1089950" y="1690690"/>
            <a:ext cx="9616632" cy="4525963"/>
          </a:xfrm>
        </p:spPr>
        <p:txBody>
          <a:bodyPr/>
          <a:lstStyle/>
          <a:p>
            <a:r>
              <a:rPr lang="en-US" dirty="0"/>
              <a:t>Decision-making behaviors</a:t>
            </a:r>
          </a:p>
          <a:p>
            <a:pPr lvl="1"/>
            <a:r>
              <a:rPr lang="en-US" dirty="0"/>
              <a:t>Recognize dependencies</a:t>
            </a:r>
          </a:p>
          <a:p>
            <a:pPr lvl="1"/>
            <a:r>
              <a:rPr lang="en-US" dirty="0"/>
              <a:t>Estimate importance and urgency</a:t>
            </a:r>
          </a:p>
          <a:p>
            <a:pPr lvl="1"/>
            <a:r>
              <a:rPr lang="en-US" dirty="0"/>
              <a:t>Persistence and flexibility</a:t>
            </a:r>
          </a:p>
          <a:p>
            <a:pPr lvl="1"/>
            <a:r>
              <a:rPr lang="en-US" dirty="0"/>
              <a:t>Failures cannot be avoided</a:t>
            </a:r>
          </a:p>
          <a:p>
            <a:r>
              <a:rPr lang="en-US" dirty="0"/>
              <a:t>Define goals, clarify boundary conditions. </a:t>
            </a:r>
          </a:p>
          <a:p>
            <a:r>
              <a:rPr lang="en-US" dirty="0"/>
              <a:t>Search for variants, evaluate on merits.</a:t>
            </a:r>
          </a:p>
          <a:p>
            <a:r>
              <a:rPr lang="en-US" dirty="0"/>
              <a:t>Decide!</a:t>
            </a:r>
          </a:p>
        </p:txBody>
      </p:sp>
    </p:spTree>
    <p:extLst>
      <p:ext uri="{BB962C8B-B14F-4D97-AF65-F5344CB8AC3E}">
        <p14:creationId xmlns:p14="http://schemas.microsoft.com/office/powerpoint/2010/main" val="61115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formulating solutions</a:t>
            </a:r>
          </a:p>
        </p:txBody>
      </p:sp>
      <p:pic>
        <p:nvPicPr>
          <p:cNvPr id="5" name="Picture 4">
            <a:extLst>
              <a:ext uri="{FF2B5EF4-FFF2-40B4-BE49-F238E27FC236}">
                <a16:creationId xmlns:a16="http://schemas.microsoft.com/office/drawing/2014/main" id="{99F74C4B-6F50-99B6-357B-6EBB79A04BF3}"/>
              </a:ext>
            </a:extLst>
          </p:cNvPr>
          <p:cNvPicPr>
            <a:picLocks noChangeAspect="1"/>
          </p:cNvPicPr>
          <p:nvPr/>
        </p:nvPicPr>
        <p:blipFill>
          <a:blip r:embed="rId2"/>
          <a:stretch>
            <a:fillRect/>
          </a:stretch>
        </p:blipFill>
        <p:spPr>
          <a:xfrm>
            <a:off x="396253" y="2459455"/>
            <a:ext cx="11399493" cy="1939089"/>
          </a:xfrm>
          <a:prstGeom prst="rect">
            <a:avLst/>
          </a:prstGeom>
        </p:spPr>
      </p:pic>
    </p:spTree>
    <p:extLst>
      <p:ext uri="{BB962C8B-B14F-4D97-AF65-F5344CB8AC3E}">
        <p14:creationId xmlns:p14="http://schemas.microsoft.com/office/powerpoint/2010/main" val="3246059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72" y="520729"/>
            <a:ext cx="8229600" cy="1143000"/>
          </a:xfrm>
        </p:spPr>
        <p:txBody>
          <a:bodyPr/>
          <a:lstStyle/>
          <a:p>
            <a:r>
              <a:rPr lang="en-US" dirty="0"/>
              <a:t>Phase 2: formulating solutions</a:t>
            </a:r>
          </a:p>
        </p:txBody>
      </p:sp>
      <p:sp>
        <p:nvSpPr>
          <p:cNvPr id="3" name="Content Placeholder 2"/>
          <p:cNvSpPr>
            <a:spLocks noGrp="1"/>
          </p:cNvSpPr>
          <p:nvPr>
            <p:ph idx="1"/>
          </p:nvPr>
        </p:nvSpPr>
        <p:spPr>
          <a:xfrm>
            <a:off x="497218" y="1733179"/>
            <a:ext cx="8229600" cy="4525963"/>
          </a:xfrm>
        </p:spPr>
        <p:txBody>
          <a:bodyPr/>
          <a:lstStyle/>
          <a:p>
            <a:r>
              <a:rPr lang="en-US" dirty="0"/>
              <a:t>What is a Gantt chart? A fancy schedule.</a:t>
            </a:r>
          </a:p>
          <a:p>
            <a:r>
              <a:rPr lang="en-US" dirty="0"/>
              <a:t>You will see them again. Keys:</a:t>
            </a:r>
          </a:p>
          <a:p>
            <a:pPr lvl="1"/>
            <a:r>
              <a:rPr lang="en-US" dirty="0"/>
              <a:t>Identify tasks</a:t>
            </a:r>
          </a:p>
          <a:p>
            <a:pPr lvl="1"/>
            <a:r>
              <a:rPr lang="en-US" dirty="0"/>
              <a:t>Identify time sequence</a:t>
            </a:r>
          </a:p>
          <a:p>
            <a:pPr lvl="1"/>
            <a:r>
              <a:rPr lang="en-US" dirty="0"/>
              <a:t>Estimated task duration</a:t>
            </a:r>
          </a:p>
          <a:p>
            <a:pPr marL="457200" lvl="1" indent="0">
              <a:buNone/>
            </a:pPr>
            <a:endParaRPr lang="en-US" dirty="0"/>
          </a:p>
        </p:txBody>
      </p:sp>
      <p:pic>
        <p:nvPicPr>
          <p:cNvPr id="9" name="Picture 8" descr="Chart, bar chart&#10;&#10;Description automatically generated">
            <a:extLst>
              <a:ext uri="{FF2B5EF4-FFF2-40B4-BE49-F238E27FC236}">
                <a16:creationId xmlns:a16="http://schemas.microsoft.com/office/drawing/2014/main" id="{8A95AC42-E265-C51D-8DD8-6257B353E949}"/>
              </a:ext>
            </a:extLst>
          </p:cNvPr>
          <p:cNvPicPr>
            <a:picLocks noChangeAspect="1"/>
          </p:cNvPicPr>
          <p:nvPr/>
        </p:nvPicPr>
        <p:blipFill>
          <a:blip r:embed="rId2"/>
          <a:stretch>
            <a:fillRect/>
          </a:stretch>
        </p:blipFill>
        <p:spPr>
          <a:xfrm>
            <a:off x="4485235" y="3996160"/>
            <a:ext cx="7594878" cy="2043881"/>
          </a:xfrm>
          <a:prstGeom prst="rect">
            <a:avLst/>
          </a:prstGeom>
        </p:spPr>
      </p:pic>
    </p:spTree>
    <p:extLst>
      <p:ext uri="{BB962C8B-B14F-4D97-AF65-F5344CB8AC3E}">
        <p14:creationId xmlns:p14="http://schemas.microsoft.com/office/powerpoint/2010/main" val="72257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96387F-E0D4-FBEB-0963-7CEC296DE7DD}"/>
              </a:ext>
            </a:extLst>
          </p:cNvPr>
          <p:cNvSpPr>
            <a:spLocks noGrp="1"/>
          </p:cNvSpPr>
          <p:nvPr>
            <p:ph type="title"/>
          </p:nvPr>
        </p:nvSpPr>
        <p:spPr/>
        <p:txBody>
          <a:bodyPr/>
          <a:lstStyle/>
          <a:p>
            <a:r>
              <a:rPr lang="en-US" dirty="0"/>
              <a:t>Models </a:t>
            </a:r>
            <a:r>
              <a:rPr lang="en-US" dirty="0" err="1"/>
              <a:t>ftw</a:t>
            </a:r>
            <a:endParaRPr lang="en-US" dirty="0"/>
          </a:p>
        </p:txBody>
      </p:sp>
      <p:sp>
        <p:nvSpPr>
          <p:cNvPr id="6" name="Content Placeholder 5"/>
          <p:cNvSpPr>
            <a:spLocks noGrp="1"/>
          </p:cNvSpPr>
          <p:nvPr>
            <p:ph idx="1"/>
          </p:nvPr>
        </p:nvSpPr>
        <p:spPr>
          <a:xfrm>
            <a:off x="838200" y="1690690"/>
            <a:ext cx="10515600" cy="4214946"/>
          </a:xfrm>
        </p:spPr>
        <p:txBody>
          <a:bodyPr/>
          <a:lstStyle/>
          <a:p>
            <a:r>
              <a:rPr lang="en-US" dirty="0">
                <a:latin typeface="+mj-lt"/>
              </a:rPr>
              <a:t>forming a hypothesis almost always involves developing a </a:t>
            </a:r>
            <a:r>
              <a:rPr lang="en-US" b="1" dirty="0">
                <a:latin typeface="+mj-lt"/>
              </a:rPr>
              <a:t>model</a:t>
            </a:r>
            <a:endParaRPr lang="en-US" dirty="0">
              <a:latin typeface="+mj-lt"/>
            </a:endParaRPr>
          </a:p>
          <a:p>
            <a:r>
              <a:rPr lang="en-US" dirty="0">
                <a:latin typeface="+mj-lt"/>
              </a:rPr>
              <a:t>a </a:t>
            </a:r>
            <a:r>
              <a:rPr lang="en-US" b="1" dirty="0">
                <a:latin typeface="+mj-lt"/>
              </a:rPr>
              <a:t>model </a:t>
            </a:r>
            <a:r>
              <a:rPr lang="en-US" dirty="0">
                <a:latin typeface="+mj-lt"/>
              </a:rPr>
              <a:t>is a simplified conceptual representation of some phenomenon. </a:t>
            </a:r>
          </a:p>
        </p:txBody>
      </p:sp>
      <p:pic>
        <p:nvPicPr>
          <p:cNvPr id="8" name="Picture 7" descr="01_02_Figure.jpg"/>
          <p:cNvPicPr>
            <a:picLocks noChangeAspect="1"/>
          </p:cNvPicPr>
          <p:nvPr/>
        </p:nvPicPr>
        <p:blipFill rotWithShape="1">
          <a:blip r:embed="rId2">
            <a:extLst>
              <a:ext uri="{28A0092B-C50C-407E-A947-70E740481C1C}">
                <a14:useLocalDpi xmlns:a14="http://schemas.microsoft.com/office/drawing/2010/main" val="0"/>
              </a:ext>
            </a:extLst>
          </a:blip>
          <a:srcRect b="2722"/>
          <a:stretch/>
        </p:blipFill>
        <p:spPr>
          <a:xfrm>
            <a:off x="7369407" y="2864334"/>
            <a:ext cx="4304817" cy="3311172"/>
          </a:xfrm>
          <a:prstGeom prst="rect">
            <a:avLst/>
          </a:prstGeom>
        </p:spPr>
      </p:pic>
      <p:sp>
        <p:nvSpPr>
          <p:cNvPr id="9" name="Rectangle 8">
            <a:extLst>
              <a:ext uri="{FF2B5EF4-FFF2-40B4-BE49-F238E27FC236}">
                <a16:creationId xmlns:a16="http://schemas.microsoft.com/office/drawing/2014/main" id="{A95A0E73-7697-B2C8-B400-F8A11F8D9EAB}"/>
              </a:ext>
            </a:extLst>
          </p:cNvPr>
          <p:cNvSpPr/>
          <p:nvPr/>
        </p:nvSpPr>
        <p:spPr>
          <a:xfrm>
            <a:off x="1689746" y="3514076"/>
            <a:ext cx="4625241" cy="1384995"/>
          </a:xfrm>
          <a:prstGeom prst="rect">
            <a:avLst/>
          </a:prstGeom>
        </p:spPr>
        <p:txBody>
          <a:bodyPr wrap="none">
            <a:spAutoFit/>
          </a:bodyPr>
          <a:lstStyle/>
          <a:p>
            <a:r>
              <a:rPr lang="en-US" sz="2800" b="1" dirty="0"/>
              <a:t>But you know this …</a:t>
            </a:r>
          </a:p>
          <a:p>
            <a:endParaRPr lang="en-US" sz="2800" b="1" dirty="0"/>
          </a:p>
          <a:p>
            <a:r>
              <a:rPr lang="en-US" sz="2800" b="1" dirty="0"/>
              <a:t>How do you </a:t>
            </a:r>
            <a:r>
              <a:rPr lang="en-US" sz="2800" b="1" i="1" dirty="0"/>
              <a:t>actually do stuff?</a:t>
            </a:r>
            <a:endParaRPr lang="en-US" sz="4400" i="1" dirty="0"/>
          </a:p>
        </p:txBody>
      </p:sp>
    </p:spTree>
    <p:extLst>
      <p:ext uri="{BB962C8B-B14F-4D97-AF65-F5344CB8AC3E}">
        <p14:creationId xmlns:p14="http://schemas.microsoft.com/office/powerpoint/2010/main" val="680116568"/>
      </p:ext>
    </p:extLst>
  </p:cSld>
  <p:clrMapOvr>
    <a:masterClrMapping/>
  </p:clrMapOvr>
  <mc:AlternateContent xmlns:mc="http://schemas.openxmlformats.org/markup-compatibility/2006" xmlns:p14="http://schemas.microsoft.com/office/powerpoint/2010/main">
    <mc:Choice Requires="p14">
      <p:transition spd="slow" p14:dur="2000" advTm="120033"/>
    </mc:Choice>
    <mc:Fallback xmlns="">
      <p:transition xmlns:p14="http://schemas.microsoft.com/office/powerpoint/2010/main" spd="slow" advTm="1200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formulating solutions</a:t>
            </a:r>
          </a:p>
        </p:txBody>
      </p:sp>
      <p:sp>
        <p:nvSpPr>
          <p:cNvPr id="3" name="Content Placeholder 2"/>
          <p:cNvSpPr>
            <a:spLocks noGrp="1"/>
          </p:cNvSpPr>
          <p:nvPr>
            <p:ph idx="1"/>
          </p:nvPr>
        </p:nvSpPr>
        <p:spPr>
          <a:xfrm>
            <a:off x="898116" y="1690690"/>
            <a:ext cx="8229600" cy="4525963"/>
          </a:xfrm>
        </p:spPr>
        <p:txBody>
          <a:bodyPr/>
          <a:lstStyle/>
          <a:p>
            <a:r>
              <a:rPr lang="en-US" dirty="0"/>
              <a:t>An example from a proposal. </a:t>
            </a:r>
          </a:p>
          <a:p>
            <a:r>
              <a:rPr lang="en-US" dirty="0"/>
              <a:t>Easy to make in a spreadsheet</a:t>
            </a:r>
          </a:p>
        </p:txBody>
      </p:sp>
      <p:sp>
        <p:nvSpPr>
          <p:cNvPr id="6" name="Rectangle 2">
            <a:extLst>
              <a:ext uri="{FF2B5EF4-FFF2-40B4-BE49-F238E27FC236}">
                <a16:creationId xmlns:a16="http://schemas.microsoft.com/office/drawing/2014/main" id="{92910367-8670-AFED-931E-D32271FD0E67}"/>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7">
            <a:extLst>
              <a:ext uri="{FF2B5EF4-FFF2-40B4-BE49-F238E27FC236}">
                <a16:creationId xmlns:a16="http://schemas.microsoft.com/office/drawing/2014/main" id="{3A027912-5BA4-B74E-E451-C5DF477339B4}"/>
              </a:ext>
            </a:extLst>
          </p:cNvPr>
          <p:cNvGrpSpPr/>
          <p:nvPr/>
        </p:nvGrpSpPr>
        <p:grpSpPr>
          <a:xfrm>
            <a:off x="5197033" y="2652501"/>
            <a:ext cx="6520159" cy="3370219"/>
            <a:chOff x="1483243" y="2042438"/>
            <a:chExt cx="5943600" cy="3072200"/>
          </a:xfrm>
        </p:grpSpPr>
        <p:pic>
          <p:nvPicPr>
            <p:cNvPr id="1025" name="Picture 9" descr="Chart&#10;&#10;Description automatically generated">
              <a:extLst>
                <a:ext uri="{FF2B5EF4-FFF2-40B4-BE49-F238E27FC236}">
                  <a16:creationId xmlns:a16="http://schemas.microsoft.com/office/drawing/2014/main" id="{BE96ACD7-7CE3-4813-605F-041E32E09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243" y="2409538"/>
              <a:ext cx="5943600" cy="27051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9D7CB7BF-5DAC-D469-74F7-95BB2A55E521}"/>
                </a:ext>
              </a:extLst>
            </p:cNvPr>
            <p:cNvSpPr>
              <a:spLocks noChangeArrowheads="1"/>
            </p:cNvSpPr>
            <p:nvPr/>
          </p:nvSpPr>
          <p:spPr bwMode="auto">
            <a:xfrm>
              <a:off x="2691002" y="2042438"/>
              <a:ext cx="35280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Figure 5: AI-augmented-Rx activities and timeline</a:t>
              </a:r>
              <a:endParaRPr lang="en-US" altLang="en-US" dirty="0">
                <a:latin typeface="Arial" panose="020B0604020202020204" pitchFamily="34" charset="0"/>
              </a:endParaRPr>
            </a:p>
          </p:txBody>
        </p:sp>
      </p:grpSp>
    </p:spTree>
    <p:extLst>
      <p:ext uri="{BB962C8B-B14F-4D97-AF65-F5344CB8AC3E}">
        <p14:creationId xmlns:p14="http://schemas.microsoft.com/office/powerpoint/2010/main" val="3021395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formulating solutions</a:t>
            </a:r>
          </a:p>
        </p:txBody>
      </p:sp>
      <p:sp>
        <p:nvSpPr>
          <p:cNvPr id="3" name="Content Placeholder 2"/>
          <p:cNvSpPr>
            <a:spLocks noGrp="1"/>
          </p:cNvSpPr>
          <p:nvPr>
            <p:ph idx="1"/>
          </p:nvPr>
        </p:nvSpPr>
        <p:spPr>
          <a:xfrm>
            <a:off x="1136247" y="1802626"/>
            <a:ext cx="9952299" cy="4525963"/>
          </a:xfrm>
        </p:spPr>
        <p:txBody>
          <a:bodyPr>
            <a:normAutofit/>
          </a:bodyPr>
          <a:lstStyle/>
          <a:p>
            <a:r>
              <a:rPr lang="en-US" dirty="0"/>
              <a:t>Conflict in your group is normal. </a:t>
            </a:r>
          </a:p>
          <a:p>
            <a:pPr lvl="1"/>
            <a:r>
              <a:rPr lang="en-US" dirty="0"/>
              <a:t>Keep in mind this is just a class</a:t>
            </a:r>
          </a:p>
          <a:p>
            <a:r>
              <a:rPr lang="en-US" dirty="0"/>
              <a:t>It is too early for it yet, hopefully</a:t>
            </a:r>
          </a:p>
          <a:p>
            <a:r>
              <a:rPr lang="en-US" dirty="0"/>
              <a:t>So, I’ll leave a few things at the end for later</a:t>
            </a:r>
          </a:p>
          <a:p>
            <a:endParaRPr lang="en-US" dirty="0"/>
          </a:p>
          <a:p>
            <a:r>
              <a:rPr lang="en-US" dirty="0"/>
              <a:t>Note deliverable 1 is a work plan and team survey</a:t>
            </a:r>
          </a:p>
        </p:txBody>
      </p:sp>
    </p:spTree>
    <p:extLst>
      <p:ext uri="{BB962C8B-B14F-4D97-AF65-F5344CB8AC3E}">
        <p14:creationId xmlns:p14="http://schemas.microsoft.com/office/powerpoint/2010/main" val="2732613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27" y="536557"/>
            <a:ext cx="8229600" cy="1143000"/>
          </a:xfrm>
        </p:spPr>
        <p:txBody>
          <a:bodyPr/>
          <a:lstStyle/>
          <a:p>
            <a:r>
              <a:rPr lang="en-US" dirty="0"/>
              <a:t>Phase 3: models &amp; experiments</a:t>
            </a:r>
          </a:p>
        </p:txBody>
      </p:sp>
      <p:sp>
        <p:nvSpPr>
          <p:cNvPr id="3" name="Content Placeholder 2"/>
          <p:cNvSpPr>
            <a:spLocks noGrp="1"/>
          </p:cNvSpPr>
          <p:nvPr>
            <p:ph idx="1"/>
          </p:nvPr>
        </p:nvSpPr>
        <p:spPr>
          <a:xfrm>
            <a:off x="1390891" y="1795480"/>
            <a:ext cx="9489312" cy="4525963"/>
          </a:xfrm>
        </p:spPr>
        <p:txBody>
          <a:bodyPr>
            <a:normAutofit/>
          </a:bodyPr>
          <a:lstStyle/>
          <a:p>
            <a:r>
              <a:rPr lang="en-US" dirty="0"/>
              <a:t>Translate ideas into practice</a:t>
            </a:r>
          </a:p>
          <a:p>
            <a:r>
              <a:rPr lang="en-US" dirty="0"/>
              <a:t>Hands-on phase! Prototypes!</a:t>
            </a:r>
          </a:p>
          <a:p>
            <a:r>
              <a:rPr lang="en-US" dirty="0"/>
              <a:t>Sub-functions that </a:t>
            </a:r>
            <a:r>
              <a:rPr lang="en-US" i="1" dirty="0"/>
              <a:t>were</a:t>
            </a:r>
            <a:r>
              <a:rPr lang="en-US" dirty="0"/>
              <a:t> “black boxes” must now be concrete</a:t>
            </a:r>
          </a:p>
          <a:p>
            <a:r>
              <a:rPr lang="en-US" dirty="0"/>
              <a:t>As results and analysis come in …</a:t>
            </a:r>
          </a:p>
          <a:p>
            <a:pPr lvl="1"/>
            <a:r>
              <a:rPr lang="en-US" dirty="0"/>
              <a:t>Revise alternatives. Refine or reevaluate problem? </a:t>
            </a:r>
          </a:p>
          <a:p>
            <a:r>
              <a:rPr lang="en-US" i="1" dirty="0"/>
              <a:t>The first experiment always goes wrong</a:t>
            </a:r>
          </a:p>
          <a:p>
            <a:pPr lvl="1"/>
            <a:r>
              <a:rPr lang="en-US" dirty="0"/>
              <a:t>but it is only a </a:t>
            </a:r>
            <a:r>
              <a:rPr lang="en-US" i="1" dirty="0"/>
              <a:t>failure</a:t>
            </a:r>
            <a:r>
              <a:rPr lang="en-US" dirty="0"/>
              <a:t> if you fail to learn from it</a:t>
            </a:r>
          </a:p>
        </p:txBody>
      </p:sp>
    </p:spTree>
    <p:extLst>
      <p:ext uri="{BB962C8B-B14F-4D97-AF65-F5344CB8AC3E}">
        <p14:creationId xmlns:p14="http://schemas.microsoft.com/office/powerpoint/2010/main" val="913776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50" y="478908"/>
            <a:ext cx="8229600" cy="1143000"/>
          </a:xfrm>
        </p:spPr>
        <p:txBody>
          <a:bodyPr/>
          <a:lstStyle/>
          <a:p>
            <a:r>
              <a:rPr lang="en-US" dirty="0"/>
              <a:t>Phase 3: models &amp; experiments</a:t>
            </a:r>
          </a:p>
        </p:txBody>
      </p:sp>
      <p:sp>
        <p:nvSpPr>
          <p:cNvPr id="3" name="Content Placeholder 2"/>
          <p:cNvSpPr>
            <a:spLocks noGrp="1"/>
          </p:cNvSpPr>
          <p:nvPr>
            <p:ph idx="1"/>
          </p:nvPr>
        </p:nvSpPr>
        <p:spPr>
          <a:xfrm>
            <a:off x="129250" y="2061404"/>
            <a:ext cx="5984263" cy="3019882"/>
          </a:xfrm>
        </p:spPr>
        <p:txBody>
          <a:bodyPr>
            <a:normAutofit/>
          </a:bodyPr>
          <a:lstStyle/>
          <a:p>
            <a:r>
              <a:rPr lang="en-US" dirty="0"/>
              <a:t>Example: materials discovery</a:t>
            </a:r>
          </a:p>
          <a:p>
            <a:r>
              <a:rPr lang="en-US" dirty="0"/>
              <a:t>Develop algorithm for work</a:t>
            </a:r>
          </a:p>
          <a:p>
            <a:r>
              <a:rPr lang="en-US" dirty="0"/>
              <a:t>Plenty of ‘start over’ steps!</a:t>
            </a:r>
          </a:p>
        </p:txBody>
      </p:sp>
      <p:pic>
        <p:nvPicPr>
          <p:cNvPr id="5" name="Picture 4">
            <a:extLst>
              <a:ext uri="{FF2B5EF4-FFF2-40B4-BE49-F238E27FC236}">
                <a16:creationId xmlns:a16="http://schemas.microsoft.com/office/drawing/2014/main" id="{0692885E-9E82-7844-8BE1-ECA966092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032" y="478908"/>
            <a:ext cx="5984263" cy="5734050"/>
          </a:xfrm>
          <a:prstGeom prst="rect">
            <a:avLst/>
          </a:prstGeom>
        </p:spPr>
      </p:pic>
    </p:spTree>
    <p:extLst>
      <p:ext uri="{BB962C8B-B14F-4D97-AF65-F5344CB8AC3E}">
        <p14:creationId xmlns:p14="http://schemas.microsoft.com/office/powerpoint/2010/main" val="579540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202" y="525160"/>
            <a:ext cx="8229600" cy="1143000"/>
          </a:xfrm>
        </p:spPr>
        <p:txBody>
          <a:bodyPr/>
          <a:lstStyle/>
          <a:p>
            <a:r>
              <a:rPr lang="en-US" dirty="0"/>
              <a:t>Phase 3: models &amp; experiments</a:t>
            </a:r>
          </a:p>
        </p:txBody>
      </p:sp>
      <p:sp>
        <p:nvSpPr>
          <p:cNvPr id="3" name="Content Placeholder 2"/>
          <p:cNvSpPr>
            <a:spLocks noGrp="1"/>
          </p:cNvSpPr>
          <p:nvPr>
            <p:ph idx="1"/>
          </p:nvPr>
        </p:nvSpPr>
        <p:spPr>
          <a:xfrm>
            <a:off x="974202" y="1941525"/>
            <a:ext cx="9628208" cy="3766140"/>
          </a:xfrm>
        </p:spPr>
        <p:txBody>
          <a:bodyPr>
            <a:normAutofit/>
          </a:bodyPr>
          <a:lstStyle/>
          <a:p>
            <a:r>
              <a:rPr lang="en-US" dirty="0"/>
              <a:t>Example: Fe-V-Ge alloy system</a:t>
            </a:r>
          </a:p>
          <a:p>
            <a:pPr lvl="1"/>
            <a:r>
              <a:rPr lang="en-US" dirty="0"/>
              <a:t>At first nothing was stable</a:t>
            </a:r>
          </a:p>
          <a:p>
            <a:pPr lvl="1"/>
            <a:r>
              <a:rPr lang="en-US" dirty="0"/>
              <a:t>Revisions based on data charted a path forward</a:t>
            </a:r>
          </a:p>
          <a:p>
            <a:pPr lvl="1"/>
            <a:r>
              <a:rPr lang="en-US" dirty="0"/>
              <a:t>Led to a nice bit of work</a:t>
            </a:r>
          </a:p>
          <a:p>
            <a:pPr lvl="1"/>
            <a:r>
              <a:rPr lang="en-US" dirty="0"/>
              <a:t>The real key was to forget what we were looking for and focus on what was in front of us</a:t>
            </a:r>
          </a:p>
        </p:txBody>
      </p:sp>
    </p:spTree>
    <p:extLst>
      <p:ext uri="{BB962C8B-B14F-4D97-AF65-F5344CB8AC3E}">
        <p14:creationId xmlns:p14="http://schemas.microsoft.com/office/powerpoint/2010/main" val="3897446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58211-11C6-FE4F-8BCC-3D52E33BA1EA}"/>
              </a:ext>
            </a:extLst>
          </p:cNvPr>
          <p:cNvSpPr txBox="1"/>
          <p:nvPr/>
        </p:nvSpPr>
        <p:spPr>
          <a:xfrm>
            <a:off x="1697719" y="1751236"/>
            <a:ext cx="996163" cy="1015663"/>
          </a:xfrm>
          <a:prstGeom prst="rect">
            <a:avLst/>
          </a:prstGeom>
          <a:noFill/>
        </p:spPr>
        <p:txBody>
          <a:bodyPr wrap="square" rtlCol="0">
            <a:spAutoFit/>
          </a:bodyPr>
          <a:lstStyle/>
          <a:p>
            <a:r>
              <a:rPr lang="en-US" sz="2100" b="1" dirty="0">
                <a:solidFill>
                  <a:srgbClr val="2314B3"/>
                </a:solidFill>
              </a:rPr>
              <a:t>Fe</a:t>
            </a:r>
            <a:r>
              <a:rPr lang="en-US" sz="2100" b="1" baseline="-25000" dirty="0">
                <a:solidFill>
                  <a:srgbClr val="2314B3"/>
                </a:solidFill>
              </a:rPr>
              <a:t>2</a:t>
            </a:r>
            <a:r>
              <a:rPr lang="en-US" sz="2100" b="1" dirty="0">
                <a:solidFill>
                  <a:srgbClr val="2314B3"/>
                </a:solidFill>
              </a:rPr>
              <a:t>VGe</a:t>
            </a:r>
            <a:r>
              <a:rPr lang="en-US" sz="1500" b="1" dirty="0">
                <a:solidFill>
                  <a:schemeClr val="accent2"/>
                </a:solidFill>
              </a:rPr>
              <a:t>(</a:t>
            </a:r>
            <a:r>
              <a:rPr lang="en-US" sz="1200" b="1" dirty="0">
                <a:solidFill>
                  <a:schemeClr val="accent2"/>
                </a:solidFill>
              </a:rPr>
              <a:t>7D 900C, 7D 1000C &amp; 7D 850C)</a:t>
            </a:r>
          </a:p>
        </p:txBody>
      </p:sp>
      <p:cxnSp>
        <p:nvCxnSpPr>
          <p:cNvPr id="6" name="Straight Arrow Connector 5">
            <a:extLst>
              <a:ext uri="{FF2B5EF4-FFF2-40B4-BE49-F238E27FC236}">
                <a16:creationId xmlns:a16="http://schemas.microsoft.com/office/drawing/2014/main" id="{5C63CA90-C876-0F49-8982-E60F7F1D8062}"/>
              </a:ext>
            </a:extLst>
          </p:cNvPr>
          <p:cNvCxnSpPr>
            <a:cxnSpLocks/>
          </p:cNvCxnSpPr>
          <p:nvPr/>
        </p:nvCxnSpPr>
        <p:spPr>
          <a:xfrm>
            <a:off x="2693882" y="2293692"/>
            <a:ext cx="300101" cy="0"/>
          </a:xfrm>
          <a:prstGeom prst="straightConnector1">
            <a:avLst/>
          </a:prstGeom>
          <a:ln>
            <a:solidFill>
              <a:srgbClr val="2314B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C204646-9147-954E-B755-7DE921B69BC8}"/>
              </a:ext>
            </a:extLst>
          </p:cNvPr>
          <p:cNvCxnSpPr/>
          <p:nvPr/>
        </p:nvCxnSpPr>
        <p:spPr>
          <a:xfrm>
            <a:off x="3006800" y="2038531"/>
            <a:ext cx="0" cy="741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92EBAF-0544-8E40-8597-2A79F00BE498}"/>
              </a:ext>
            </a:extLst>
          </p:cNvPr>
          <p:cNvCxnSpPr/>
          <p:nvPr/>
        </p:nvCxnSpPr>
        <p:spPr>
          <a:xfrm flipV="1">
            <a:off x="3002804" y="2041620"/>
            <a:ext cx="248045" cy="1589"/>
          </a:xfrm>
          <a:prstGeom prst="straightConnector1">
            <a:avLst/>
          </a:prstGeom>
          <a:ln>
            <a:solidFill>
              <a:srgbClr val="2314B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887AC6C-DA0E-8A45-8915-8DBE822B6134}"/>
              </a:ext>
            </a:extLst>
          </p:cNvPr>
          <p:cNvCxnSpPr/>
          <p:nvPr/>
        </p:nvCxnSpPr>
        <p:spPr>
          <a:xfrm flipV="1">
            <a:off x="3005892" y="2776852"/>
            <a:ext cx="248045" cy="1589"/>
          </a:xfrm>
          <a:prstGeom prst="straightConnector1">
            <a:avLst/>
          </a:prstGeom>
          <a:ln>
            <a:solidFill>
              <a:srgbClr val="2314B3"/>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EA30FF7-C8AD-804B-A656-BF280CEE6064}"/>
              </a:ext>
            </a:extLst>
          </p:cNvPr>
          <p:cNvSpPr txBox="1"/>
          <p:nvPr/>
        </p:nvSpPr>
        <p:spPr>
          <a:xfrm>
            <a:off x="3185977" y="1847001"/>
            <a:ext cx="1133067" cy="415498"/>
          </a:xfrm>
          <a:prstGeom prst="rect">
            <a:avLst/>
          </a:prstGeom>
          <a:noFill/>
        </p:spPr>
        <p:txBody>
          <a:bodyPr wrap="none" rtlCol="0">
            <a:spAutoFit/>
          </a:bodyPr>
          <a:lstStyle/>
          <a:p>
            <a:r>
              <a:rPr lang="en-US" sz="2100" b="1" dirty="0"/>
              <a:t>Fe</a:t>
            </a:r>
            <a:r>
              <a:rPr lang="en-US" sz="2100" b="1" baseline="-25000" dirty="0"/>
              <a:t>1.5</a:t>
            </a:r>
            <a:r>
              <a:rPr lang="en-US" sz="2100" b="1" dirty="0"/>
              <a:t>VGe</a:t>
            </a:r>
          </a:p>
        </p:txBody>
      </p:sp>
      <p:sp>
        <p:nvSpPr>
          <p:cNvPr id="12" name="TextBox 11">
            <a:extLst>
              <a:ext uri="{FF2B5EF4-FFF2-40B4-BE49-F238E27FC236}">
                <a16:creationId xmlns:a16="http://schemas.microsoft.com/office/drawing/2014/main" id="{71AD9F9C-4870-FC48-8B2E-F4CE61837B91}"/>
              </a:ext>
            </a:extLst>
          </p:cNvPr>
          <p:cNvSpPr txBox="1"/>
          <p:nvPr/>
        </p:nvSpPr>
        <p:spPr>
          <a:xfrm>
            <a:off x="3195245" y="2569874"/>
            <a:ext cx="2998770" cy="415498"/>
          </a:xfrm>
          <a:prstGeom prst="rect">
            <a:avLst/>
          </a:prstGeom>
          <a:noFill/>
        </p:spPr>
        <p:txBody>
          <a:bodyPr wrap="none" rtlCol="0">
            <a:spAutoFit/>
          </a:bodyPr>
          <a:lstStyle/>
          <a:p>
            <a:r>
              <a:rPr lang="en-US" sz="2100" b="1" dirty="0">
                <a:solidFill>
                  <a:srgbClr val="2314B3"/>
                </a:solidFill>
              </a:rPr>
              <a:t>Fe</a:t>
            </a:r>
            <a:r>
              <a:rPr lang="en-US" sz="2100" b="1" baseline="-25000" dirty="0">
                <a:solidFill>
                  <a:srgbClr val="2314B3"/>
                </a:solidFill>
              </a:rPr>
              <a:t>2.15</a:t>
            </a:r>
            <a:r>
              <a:rPr lang="en-US" sz="2100" b="1" dirty="0">
                <a:solidFill>
                  <a:srgbClr val="2314B3"/>
                </a:solidFill>
              </a:rPr>
              <a:t>V</a:t>
            </a:r>
            <a:r>
              <a:rPr lang="en-US" sz="2100" b="1" baseline="-25000" dirty="0">
                <a:solidFill>
                  <a:srgbClr val="2314B3"/>
                </a:solidFill>
              </a:rPr>
              <a:t>0.85</a:t>
            </a:r>
            <a:r>
              <a:rPr lang="en-US" sz="2100" b="1" dirty="0">
                <a:solidFill>
                  <a:srgbClr val="2314B3"/>
                </a:solidFill>
              </a:rPr>
              <a:t>Ge</a:t>
            </a:r>
            <a:r>
              <a:rPr lang="en-US" sz="1200" b="1" dirty="0">
                <a:solidFill>
                  <a:schemeClr val="accent2"/>
                </a:solidFill>
              </a:rPr>
              <a:t>( 7D 950C &amp; 15D 900C)</a:t>
            </a:r>
          </a:p>
        </p:txBody>
      </p:sp>
      <p:cxnSp>
        <p:nvCxnSpPr>
          <p:cNvPr id="14" name="Straight Arrow Connector 13">
            <a:extLst>
              <a:ext uri="{FF2B5EF4-FFF2-40B4-BE49-F238E27FC236}">
                <a16:creationId xmlns:a16="http://schemas.microsoft.com/office/drawing/2014/main" id="{43E9F9BE-7163-B64D-812E-B728761987CE}"/>
              </a:ext>
            </a:extLst>
          </p:cNvPr>
          <p:cNvCxnSpPr/>
          <p:nvPr/>
        </p:nvCxnSpPr>
        <p:spPr>
          <a:xfrm>
            <a:off x="3794543" y="2962289"/>
            <a:ext cx="0" cy="308830"/>
          </a:xfrm>
          <a:prstGeom prst="straightConnector1">
            <a:avLst/>
          </a:prstGeom>
          <a:ln>
            <a:solidFill>
              <a:srgbClr val="2314B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7AD9D-2DB4-1542-816F-259DDC15C6F5}"/>
              </a:ext>
            </a:extLst>
          </p:cNvPr>
          <p:cNvCxnSpPr/>
          <p:nvPr/>
        </p:nvCxnSpPr>
        <p:spPr>
          <a:xfrm>
            <a:off x="2758756" y="3271118"/>
            <a:ext cx="2064488" cy="9268"/>
          </a:xfrm>
          <a:prstGeom prst="line">
            <a:avLst/>
          </a:prstGeom>
          <a:ln>
            <a:solidFill>
              <a:srgbClr val="2314B3"/>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EFDF346-C0FD-DC4E-952F-ADA2E6680F8B}"/>
              </a:ext>
            </a:extLst>
          </p:cNvPr>
          <p:cNvCxnSpPr/>
          <p:nvPr/>
        </p:nvCxnSpPr>
        <p:spPr>
          <a:xfrm>
            <a:off x="2758755" y="3271119"/>
            <a:ext cx="0" cy="287294"/>
          </a:xfrm>
          <a:prstGeom prst="straightConnector1">
            <a:avLst/>
          </a:prstGeom>
          <a:ln>
            <a:solidFill>
              <a:srgbClr val="2314B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A288730-11A8-1A4B-9264-1D1F2B210C2A}"/>
              </a:ext>
            </a:extLst>
          </p:cNvPr>
          <p:cNvCxnSpPr/>
          <p:nvPr/>
        </p:nvCxnSpPr>
        <p:spPr>
          <a:xfrm>
            <a:off x="4819250" y="3283474"/>
            <a:ext cx="0" cy="287294"/>
          </a:xfrm>
          <a:prstGeom prst="straightConnector1">
            <a:avLst/>
          </a:prstGeom>
          <a:ln>
            <a:solidFill>
              <a:srgbClr val="2314B3"/>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8F71E6F-1E5B-FC47-AD04-9052F9AEB27B}"/>
              </a:ext>
            </a:extLst>
          </p:cNvPr>
          <p:cNvSpPr txBox="1"/>
          <p:nvPr/>
        </p:nvSpPr>
        <p:spPr>
          <a:xfrm>
            <a:off x="4427839" y="3459561"/>
            <a:ext cx="1133067" cy="415498"/>
          </a:xfrm>
          <a:prstGeom prst="rect">
            <a:avLst/>
          </a:prstGeom>
          <a:noFill/>
        </p:spPr>
        <p:txBody>
          <a:bodyPr wrap="none" rtlCol="0">
            <a:spAutoFit/>
          </a:bodyPr>
          <a:lstStyle/>
          <a:p>
            <a:r>
              <a:rPr lang="en-US" sz="2100" b="1" dirty="0"/>
              <a:t>Fe</a:t>
            </a:r>
            <a:r>
              <a:rPr lang="en-US" sz="2100" b="1" baseline="-25000" dirty="0"/>
              <a:t>1.5</a:t>
            </a:r>
            <a:r>
              <a:rPr lang="en-US" sz="2100" b="1" dirty="0"/>
              <a:t>VGe</a:t>
            </a:r>
          </a:p>
        </p:txBody>
      </p:sp>
      <p:sp>
        <p:nvSpPr>
          <p:cNvPr id="21" name="TextBox 20">
            <a:extLst>
              <a:ext uri="{FF2B5EF4-FFF2-40B4-BE49-F238E27FC236}">
                <a16:creationId xmlns:a16="http://schemas.microsoft.com/office/drawing/2014/main" id="{EACD9D22-E6FA-5D44-8809-55AB033495B4}"/>
              </a:ext>
            </a:extLst>
          </p:cNvPr>
          <p:cNvSpPr txBox="1"/>
          <p:nvPr/>
        </p:nvSpPr>
        <p:spPr>
          <a:xfrm>
            <a:off x="2308646" y="3453383"/>
            <a:ext cx="1551259" cy="600164"/>
          </a:xfrm>
          <a:prstGeom prst="rect">
            <a:avLst/>
          </a:prstGeom>
          <a:noFill/>
        </p:spPr>
        <p:txBody>
          <a:bodyPr wrap="none" rtlCol="0">
            <a:spAutoFit/>
          </a:bodyPr>
          <a:lstStyle/>
          <a:p>
            <a:r>
              <a:rPr lang="en-US" sz="2100" b="1" dirty="0">
                <a:solidFill>
                  <a:srgbClr val="2314B3"/>
                </a:solidFill>
              </a:rPr>
              <a:t>Fe</a:t>
            </a:r>
            <a:r>
              <a:rPr lang="en-US" sz="2100" b="1" baseline="-25000" dirty="0">
                <a:solidFill>
                  <a:srgbClr val="2314B3"/>
                </a:solidFill>
              </a:rPr>
              <a:t>2.20</a:t>
            </a:r>
            <a:r>
              <a:rPr lang="en-US" sz="2100" b="1" dirty="0">
                <a:solidFill>
                  <a:srgbClr val="2314B3"/>
                </a:solidFill>
              </a:rPr>
              <a:t>V</a:t>
            </a:r>
            <a:r>
              <a:rPr lang="en-US" sz="2100" b="1" baseline="-25000" dirty="0">
                <a:solidFill>
                  <a:srgbClr val="2314B3"/>
                </a:solidFill>
              </a:rPr>
              <a:t>0.80</a:t>
            </a:r>
            <a:r>
              <a:rPr lang="en-US" sz="2100" b="1" dirty="0">
                <a:solidFill>
                  <a:srgbClr val="2314B3"/>
                </a:solidFill>
              </a:rPr>
              <a:t>Ge</a:t>
            </a:r>
          </a:p>
          <a:p>
            <a:r>
              <a:rPr lang="en-US" sz="1200" b="1" dirty="0">
                <a:solidFill>
                  <a:schemeClr val="accent2"/>
                </a:solidFill>
              </a:rPr>
              <a:t>(7D 950C )</a:t>
            </a:r>
          </a:p>
        </p:txBody>
      </p:sp>
      <p:cxnSp>
        <p:nvCxnSpPr>
          <p:cNvPr id="22" name="Straight Arrow Connector 21">
            <a:extLst>
              <a:ext uri="{FF2B5EF4-FFF2-40B4-BE49-F238E27FC236}">
                <a16:creationId xmlns:a16="http://schemas.microsoft.com/office/drawing/2014/main" id="{C7086DB5-DA75-EA43-97A1-4B83BB6E1E86}"/>
              </a:ext>
            </a:extLst>
          </p:cNvPr>
          <p:cNvCxnSpPr/>
          <p:nvPr/>
        </p:nvCxnSpPr>
        <p:spPr>
          <a:xfrm>
            <a:off x="3037691" y="4225775"/>
            <a:ext cx="0" cy="308830"/>
          </a:xfrm>
          <a:prstGeom prst="straightConnector1">
            <a:avLst/>
          </a:prstGeom>
          <a:ln>
            <a:solidFill>
              <a:srgbClr val="2314B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8D912D3-8E33-8A4D-8B8D-31BF1AFBE575}"/>
              </a:ext>
            </a:extLst>
          </p:cNvPr>
          <p:cNvCxnSpPr/>
          <p:nvPr/>
        </p:nvCxnSpPr>
        <p:spPr>
          <a:xfrm>
            <a:off x="2066778" y="4534604"/>
            <a:ext cx="2064488" cy="9268"/>
          </a:xfrm>
          <a:prstGeom prst="line">
            <a:avLst/>
          </a:prstGeom>
          <a:ln>
            <a:solidFill>
              <a:srgbClr val="2314B3"/>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F065CEA-E1C3-A541-BE65-C0316CDC523B}"/>
              </a:ext>
            </a:extLst>
          </p:cNvPr>
          <p:cNvCxnSpPr/>
          <p:nvPr/>
        </p:nvCxnSpPr>
        <p:spPr>
          <a:xfrm>
            <a:off x="2066777" y="4534605"/>
            <a:ext cx="0" cy="287294"/>
          </a:xfrm>
          <a:prstGeom prst="straightConnector1">
            <a:avLst/>
          </a:prstGeom>
          <a:ln>
            <a:solidFill>
              <a:srgbClr val="2314B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3BC92C0-4A5A-2541-8C5B-53DDC8095AF6}"/>
              </a:ext>
            </a:extLst>
          </p:cNvPr>
          <p:cNvCxnSpPr/>
          <p:nvPr/>
        </p:nvCxnSpPr>
        <p:spPr>
          <a:xfrm>
            <a:off x="4127273" y="4546960"/>
            <a:ext cx="0" cy="287294"/>
          </a:xfrm>
          <a:prstGeom prst="straightConnector1">
            <a:avLst/>
          </a:prstGeom>
          <a:ln>
            <a:solidFill>
              <a:srgbClr val="2314B3"/>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A307CFD-3B5A-2243-97F9-4EF5111AD357}"/>
              </a:ext>
            </a:extLst>
          </p:cNvPr>
          <p:cNvSpPr txBox="1"/>
          <p:nvPr/>
        </p:nvSpPr>
        <p:spPr>
          <a:xfrm>
            <a:off x="3735861" y="4723048"/>
            <a:ext cx="1133067" cy="646331"/>
          </a:xfrm>
          <a:prstGeom prst="rect">
            <a:avLst/>
          </a:prstGeom>
          <a:noFill/>
        </p:spPr>
        <p:txBody>
          <a:bodyPr wrap="none" rtlCol="0">
            <a:spAutoFit/>
          </a:bodyPr>
          <a:lstStyle/>
          <a:p>
            <a:r>
              <a:rPr lang="en-US" sz="2100" b="1" dirty="0"/>
              <a:t>Fe</a:t>
            </a:r>
            <a:r>
              <a:rPr lang="en-US" sz="2100" b="1" baseline="-25000" dirty="0"/>
              <a:t>1.5</a:t>
            </a:r>
            <a:r>
              <a:rPr lang="en-US" sz="2100" b="1" dirty="0"/>
              <a:t>VGe</a:t>
            </a:r>
          </a:p>
          <a:p>
            <a:r>
              <a:rPr lang="en-US" sz="1500" b="1" dirty="0"/>
              <a:t>(</a:t>
            </a:r>
            <a:r>
              <a:rPr lang="en-US" sz="1500" b="1" dirty="0">
                <a:solidFill>
                  <a:schemeClr val="accent2"/>
                </a:solidFill>
              </a:rPr>
              <a:t>7D 950C</a:t>
            </a:r>
            <a:r>
              <a:rPr lang="en-US" sz="1500" b="1" dirty="0"/>
              <a:t>)</a:t>
            </a:r>
          </a:p>
        </p:txBody>
      </p:sp>
      <p:sp>
        <p:nvSpPr>
          <p:cNvPr id="27" name="TextBox 26">
            <a:extLst>
              <a:ext uri="{FF2B5EF4-FFF2-40B4-BE49-F238E27FC236}">
                <a16:creationId xmlns:a16="http://schemas.microsoft.com/office/drawing/2014/main" id="{B5A7FB81-3FDF-D747-9C31-477F0E1A2ECA}"/>
              </a:ext>
            </a:extLst>
          </p:cNvPr>
          <p:cNvSpPr txBox="1"/>
          <p:nvPr/>
        </p:nvSpPr>
        <p:spPr>
          <a:xfrm>
            <a:off x="1790993" y="4803838"/>
            <a:ext cx="1569660" cy="1107996"/>
          </a:xfrm>
          <a:prstGeom prst="rect">
            <a:avLst/>
          </a:prstGeom>
          <a:noFill/>
        </p:spPr>
        <p:txBody>
          <a:bodyPr wrap="none" rtlCol="0">
            <a:spAutoFit/>
          </a:bodyPr>
          <a:lstStyle/>
          <a:p>
            <a:r>
              <a:rPr lang="en-US" sz="2100" b="1" dirty="0">
                <a:solidFill>
                  <a:srgbClr val="2314B3"/>
                </a:solidFill>
              </a:rPr>
              <a:t>Fe</a:t>
            </a:r>
            <a:r>
              <a:rPr lang="en-US" sz="2100" b="1" baseline="-25000" dirty="0">
                <a:solidFill>
                  <a:srgbClr val="2314B3"/>
                </a:solidFill>
              </a:rPr>
              <a:t>2.25</a:t>
            </a:r>
            <a:r>
              <a:rPr lang="en-US" sz="2100" b="1" dirty="0">
                <a:solidFill>
                  <a:srgbClr val="2314B3"/>
                </a:solidFill>
              </a:rPr>
              <a:t>V</a:t>
            </a:r>
            <a:r>
              <a:rPr lang="en-US" sz="2100" b="1" baseline="-25000" dirty="0">
                <a:solidFill>
                  <a:srgbClr val="2314B3"/>
                </a:solidFill>
              </a:rPr>
              <a:t>0.75</a:t>
            </a:r>
            <a:r>
              <a:rPr lang="en-US" sz="2100" b="1" dirty="0">
                <a:solidFill>
                  <a:srgbClr val="2314B3"/>
                </a:solidFill>
              </a:rPr>
              <a:t>Ge</a:t>
            </a:r>
          </a:p>
          <a:p>
            <a:r>
              <a:rPr lang="en-US" sz="1500" b="1" dirty="0">
                <a:solidFill>
                  <a:schemeClr val="accent2"/>
                </a:solidFill>
              </a:rPr>
              <a:t>(5D &amp;14D 950C)</a:t>
            </a:r>
          </a:p>
          <a:p>
            <a:r>
              <a:rPr lang="en-US" sz="1500" b="1" dirty="0">
                <a:solidFill>
                  <a:schemeClr val="accent2"/>
                </a:solidFill>
              </a:rPr>
              <a:t>( Cubic &amp; </a:t>
            </a:r>
            <a:r>
              <a:rPr lang="en-US" sz="1500" b="1" dirty="0">
                <a:solidFill>
                  <a:srgbClr val="2314B3"/>
                </a:solidFill>
              </a:rPr>
              <a:t>5.657%</a:t>
            </a:r>
            <a:r>
              <a:rPr lang="en-US" sz="1500" b="1" dirty="0">
                <a:solidFill>
                  <a:schemeClr val="accent2"/>
                </a:solidFill>
              </a:rPr>
              <a:t> </a:t>
            </a:r>
          </a:p>
          <a:p>
            <a:r>
              <a:rPr lang="en-US" sz="1500" b="1" dirty="0">
                <a:solidFill>
                  <a:schemeClr val="accent2"/>
                </a:solidFill>
              </a:rPr>
              <a:t>2</a:t>
            </a:r>
            <a:r>
              <a:rPr lang="en-US" sz="1500" b="1" baseline="30000" dirty="0">
                <a:solidFill>
                  <a:schemeClr val="accent2"/>
                </a:solidFill>
              </a:rPr>
              <a:t>nd</a:t>
            </a:r>
            <a:r>
              <a:rPr lang="en-US" sz="1500" b="1" dirty="0">
                <a:solidFill>
                  <a:schemeClr val="accent2"/>
                </a:solidFill>
              </a:rPr>
              <a:t> phase)</a:t>
            </a:r>
          </a:p>
        </p:txBody>
      </p:sp>
      <p:sp>
        <p:nvSpPr>
          <p:cNvPr id="35" name="TextBox 34">
            <a:extLst>
              <a:ext uri="{FF2B5EF4-FFF2-40B4-BE49-F238E27FC236}">
                <a16:creationId xmlns:a16="http://schemas.microsoft.com/office/drawing/2014/main" id="{78FE2142-E5BC-604F-9B59-109B5A3C8F4E}"/>
              </a:ext>
            </a:extLst>
          </p:cNvPr>
          <p:cNvSpPr txBox="1"/>
          <p:nvPr/>
        </p:nvSpPr>
        <p:spPr>
          <a:xfrm>
            <a:off x="7238310" y="1747458"/>
            <a:ext cx="3950120" cy="646331"/>
          </a:xfrm>
          <a:prstGeom prst="rect">
            <a:avLst/>
          </a:prstGeom>
          <a:noFill/>
        </p:spPr>
        <p:txBody>
          <a:bodyPr wrap="none" rtlCol="0">
            <a:spAutoFit/>
          </a:bodyPr>
          <a:lstStyle/>
          <a:p>
            <a:r>
              <a:rPr lang="en-US" sz="2100" b="1" dirty="0">
                <a:solidFill>
                  <a:srgbClr val="2314B3"/>
                </a:solidFill>
              </a:rPr>
              <a:t> Fe</a:t>
            </a:r>
            <a:r>
              <a:rPr lang="en-US" sz="2100" b="1" baseline="-25000" dirty="0">
                <a:solidFill>
                  <a:srgbClr val="2314B3"/>
                </a:solidFill>
              </a:rPr>
              <a:t>2.5</a:t>
            </a:r>
            <a:r>
              <a:rPr lang="en-US" sz="2100" b="1" dirty="0">
                <a:solidFill>
                  <a:srgbClr val="2314B3"/>
                </a:solidFill>
              </a:rPr>
              <a:t>V</a:t>
            </a:r>
            <a:r>
              <a:rPr lang="en-US" sz="2100" b="1" baseline="-25000" dirty="0">
                <a:solidFill>
                  <a:srgbClr val="2314B3"/>
                </a:solidFill>
              </a:rPr>
              <a:t>0.5</a:t>
            </a:r>
            <a:r>
              <a:rPr lang="en-US" sz="2100" b="1" dirty="0">
                <a:solidFill>
                  <a:srgbClr val="2314B3"/>
                </a:solidFill>
              </a:rPr>
              <a:t>Ge  </a:t>
            </a:r>
            <a:r>
              <a:rPr lang="en-US" sz="1500" b="1" dirty="0">
                <a:solidFill>
                  <a:schemeClr val="accent2"/>
                </a:solidFill>
              </a:rPr>
              <a:t>(5D,7D &amp;14D at 950C)</a:t>
            </a:r>
          </a:p>
          <a:p>
            <a:r>
              <a:rPr lang="en-US" sz="1500" b="1" dirty="0">
                <a:solidFill>
                  <a:schemeClr val="accent2"/>
                </a:solidFill>
              </a:rPr>
              <a:t>                                (Cubic   &amp; </a:t>
            </a:r>
            <a:r>
              <a:rPr lang="en-US" sz="1500" b="1" dirty="0">
                <a:solidFill>
                  <a:srgbClr val="2314B3"/>
                </a:solidFill>
              </a:rPr>
              <a:t>0.032%</a:t>
            </a:r>
            <a:r>
              <a:rPr lang="en-US" sz="1500" b="1" dirty="0">
                <a:solidFill>
                  <a:schemeClr val="accent2"/>
                </a:solidFill>
              </a:rPr>
              <a:t>  V rich dots)</a:t>
            </a:r>
          </a:p>
        </p:txBody>
      </p:sp>
      <p:sp>
        <p:nvSpPr>
          <p:cNvPr id="36" name="TextBox 35">
            <a:extLst>
              <a:ext uri="{FF2B5EF4-FFF2-40B4-BE49-F238E27FC236}">
                <a16:creationId xmlns:a16="http://schemas.microsoft.com/office/drawing/2014/main" id="{B3C1437A-7409-FD47-9438-1B99279D2A8A}"/>
              </a:ext>
            </a:extLst>
          </p:cNvPr>
          <p:cNvSpPr txBox="1"/>
          <p:nvPr/>
        </p:nvSpPr>
        <p:spPr>
          <a:xfrm>
            <a:off x="7250667" y="2807052"/>
            <a:ext cx="4253087" cy="646331"/>
          </a:xfrm>
          <a:prstGeom prst="rect">
            <a:avLst/>
          </a:prstGeom>
          <a:noFill/>
        </p:spPr>
        <p:txBody>
          <a:bodyPr wrap="none" rtlCol="0">
            <a:spAutoFit/>
          </a:bodyPr>
          <a:lstStyle/>
          <a:p>
            <a:r>
              <a:rPr lang="en-US" sz="2100" b="1" dirty="0">
                <a:solidFill>
                  <a:srgbClr val="2314B3"/>
                </a:solidFill>
              </a:rPr>
              <a:t> Fe</a:t>
            </a:r>
            <a:r>
              <a:rPr lang="en-US" sz="2100" b="1" baseline="-25000" dirty="0">
                <a:solidFill>
                  <a:srgbClr val="2314B3"/>
                </a:solidFill>
              </a:rPr>
              <a:t>2.375</a:t>
            </a:r>
            <a:r>
              <a:rPr lang="en-US" sz="2100" b="1" dirty="0">
                <a:solidFill>
                  <a:srgbClr val="2314B3"/>
                </a:solidFill>
              </a:rPr>
              <a:t>V</a:t>
            </a:r>
            <a:r>
              <a:rPr lang="en-US" sz="2100" b="1" baseline="-25000" dirty="0">
                <a:solidFill>
                  <a:srgbClr val="2314B3"/>
                </a:solidFill>
              </a:rPr>
              <a:t>0.625</a:t>
            </a:r>
            <a:r>
              <a:rPr lang="en-US" sz="2100" b="1" dirty="0">
                <a:solidFill>
                  <a:srgbClr val="2314B3"/>
                </a:solidFill>
              </a:rPr>
              <a:t>Ge </a:t>
            </a:r>
            <a:r>
              <a:rPr lang="en-US" sz="1500" b="1" dirty="0">
                <a:solidFill>
                  <a:schemeClr val="accent2"/>
                </a:solidFill>
              </a:rPr>
              <a:t>(7D 950)</a:t>
            </a:r>
          </a:p>
          <a:p>
            <a:r>
              <a:rPr lang="en-US" sz="1500" b="1" dirty="0">
                <a:solidFill>
                  <a:schemeClr val="accent2"/>
                </a:solidFill>
              </a:rPr>
              <a:t>                                       (Cubic   &amp; </a:t>
            </a:r>
            <a:r>
              <a:rPr lang="en-US" sz="1500" b="1" dirty="0">
                <a:solidFill>
                  <a:srgbClr val="2314B3"/>
                </a:solidFill>
              </a:rPr>
              <a:t>0.954%</a:t>
            </a:r>
            <a:r>
              <a:rPr lang="en-US" sz="1500" b="1" dirty="0">
                <a:solidFill>
                  <a:schemeClr val="accent2"/>
                </a:solidFill>
              </a:rPr>
              <a:t>  V rich dots)</a:t>
            </a:r>
          </a:p>
        </p:txBody>
      </p:sp>
      <p:sp>
        <p:nvSpPr>
          <p:cNvPr id="37" name="TextBox 36">
            <a:extLst>
              <a:ext uri="{FF2B5EF4-FFF2-40B4-BE49-F238E27FC236}">
                <a16:creationId xmlns:a16="http://schemas.microsoft.com/office/drawing/2014/main" id="{D593A585-F012-904B-A2BE-0F810780F55F}"/>
              </a:ext>
            </a:extLst>
          </p:cNvPr>
          <p:cNvSpPr txBox="1"/>
          <p:nvPr/>
        </p:nvSpPr>
        <p:spPr>
          <a:xfrm>
            <a:off x="7309360" y="3718370"/>
            <a:ext cx="4469493" cy="646331"/>
          </a:xfrm>
          <a:prstGeom prst="rect">
            <a:avLst/>
          </a:prstGeom>
          <a:noFill/>
        </p:spPr>
        <p:txBody>
          <a:bodyPr wrap="none" rtlCol="0">
            <a:spAutoFit/>
          </a:bodyPr>
          <a:lstStyle/>
          <a:p>
            <a:r>
              <a:rPr lang="en-US" sz="2100" b="1" dirty="0">
                <a:solidFill>
                  <a:srgbClr val="2314B3"/>
                </a:solidFill>
              </a:rPr>
              <a:t>Fe</a:t>
            </a:r>
            <a:r>
              <a:rPr lang="en-US" sz="2100" b="1" baseline="-25000" dirty="0">
                <a:solidFill>
                  <a:srgbClr val="2314B3"/>
                </a:solidFill>
              </a:rPr>
              <a:t>2.625</a:t>
            </a:r>
            <a:r>
              <a:rPr lang="en-US" sz="2100" b="1" dirty="0">
                <a:solidFill>
                  <a:srgbClr val="2314B3"/>
                </a:solidFill>
              </a:rPr>
              <a:t>V</a:t>
            </a:r>
            <a:r>
              <a:rPr lang="en-US" sz="2100" b="1" baseline="-25000" dirty="0">
                <a:solidFill>
                  <a:srgbClr val="2314B3"/>
                </a:solidFill>
              </a:rPr>
              <a:t>0.375</a:t>
            </a:r>
            <a:r>
              <a:rPr lang="en-US" sz="2100" b="1" dirty="0">
                <a:solidFill>
                  <a:srgbClr val="2314B3"/>
                </a:solidFill>
              </a:rPr>
              <a:t>Ge  </a:t>
            </a:r>
            <a:r>
              <a:rPr lang="en-US" sz="1500" b="1" dirty="0">
                <a:solidFill>
                  <a:schemeClr val="accent2"/>
                </a:solidFill>
              </a:rPr>
              <a:t>(7D 950C)</a:t>
            </a:r>
          </a:p>
          <a:p>
            <a:r>
              <a:rPr lang="en-US" sz="1500" b="1" dirty="0">
                <a:solidFill>
                  <a:schemeClr val="accent2"/>
                </a:solidFill>
              </a:rPr>
              <a:t>                                      (Cubic   &amp; </a:t>
            </a:r>
            <a:r>
              <a:rPr lang="en-US" sz="1500" b="1" dirty="0">
                <a:solidFill>
                  <a:srgbClr val="2314B3"/>
                </a:solidFill>
              </a:rPr>
              <a:t>0.028%</a:t>
            </a:r>
            <a:r>
              <a:rPr lang="en-US" sz="1500" b="1" dirty="0">
                <a:solidFill>
                  <a:schemeClr val="accent2"/>
                </a:solidFill>
              </a:rPr>
              <a:t>  V rich dots)      </a:t>
            </a:r>
          </a:p>
        </p:txBody>
      </p:sp>
      <p:sp>
        <p:nvSpPr>
          <p:cNvPr id="38" name="TextBox 37">
            <a:extLst>
              <a:ext uri="{FF2B5EF4-FFF2-40B4-BE49-F238E27FC236}">
                <a16:creationId xmlns:a16="http://schemas.microsoft.com/office/drawing/2014/main" id="{13605BC9-0281-0646-8CA3-A282087FFC1F}"/>
              </a:ext>
            </a:extLst>
          </p:cNvPr>
          <p:cNvSpPr txBox="1"/>
          <p:nvPr/>
        </p:nvSpPr>
        <p:spPr>
          <a:xfrm>
            <a:off x="7349517" y="4546268"/>
            <a:ext cx="4336572" cy="646331"/>
          </a:xfrm>
          <a:prstGeom prst="rect">
            <a:avLst/>
          </a:prstGeom>
          <a:noFill/>
        </p:spPr>
        <p:txBody>
          <a:bodyPr wrap="none" rtlCol="0">
            <a:spAutoFit/>
          </a:bodyPr>
          <a:lstStyle/>
          <a:p>
            <a:r>
              <a:rPr lang="en-US" sz="2100" b="1" dirty="0">
                <a:solidFill>
                  <a:srgbClr val="2314B3"/>
                </a:solidFill>
              </a:rPr>
              <a:t>Fe</a:t>
            </a:r>
            <a:r>
              <a:rPr lang="en-US" sz="2100" b="1" baseline="-25000" dirty="0">
                <a:solidFill>
                  <a:srgbClr val="2314B3"/>
                </a:solidFill>
              </a:rPr>
              <a:t>2.75</a:t>
            </a:r>
            <a:r>
              <a:rPr lang="en-US" sz="2100" b="1" dirty="0">
                <a:solidFill>
                  <a:srgbClr val="2314B3"/>
                </a:solidFill>
              </a:rPr>
              <a:t>V</a:t>
            </a:r>
            <a:r>
              <a:rPr lang="en-US" sz="2100" b="1" baseline="-25000" dirty="0">
                <a:solidFill>
                  <a:srgbClr val="2314B3"/>
                </a:solidFill>
              </a:rPr>
              <a:t>0.25</a:t>
            </a:r>
            <a:r>
              <a:rPr lang="en-US" sz="2100" b="1" dirty="0">
                <a:solidFill>
                  <a:srgbClr val="2314B3"/>
                </a:solidFill>
              </a:rPr>
              <a:t>Ge     </a:t>
            </a:r>
            <a:r>
              <a:rPr lang="en-US" sz="1500" b="1" dirty="0">
                <a:solidFill>
                  <a:schemeClr val="accent2"/>
                </a:solidFill>
              </a:rPr>
              <a:t>(7D 950C)</a:t>
            </a:r>
          </a:p>
          <a:p>
            <a:r>
              <a:rPr lang="en-US" sz="1500" b="1" dirty="0">
                <a:solidFill>
                  <a:schemeClr val="accent2"/>
                </a:solidFill>
              </a:rPr>
              <a:t>                                  (Hexagonal   &amp; </a:t>
            </a:r>
            <a:r>
              <a:rPr lang="en-US" sz="1500" b="1" dirty="0">
                <a:solidFill>
                  <a:srgbClr val="2314B3"/>
                </a:solidFill>
              </a:rPr>
              <a:t>5.110%</a:t>
            </a:r>
            <a:r>
              <a:rPr lang="en-US" sz="1500" b="1" dirty="0">
                <a:solidFill>
                  <a:schemeClr val="accent2"/>
                </a:solidFill>
              </a:rPr>
              <a:t>  2</a:t>
            </a:r>
            <a:r>
              <a:rPr lang="en-US" sz="1500" b="1" baseline="30000" dirty="0">
                <a:solidFill>
                  <a:schemeClr val="accent2"/>
                </a:solidFill>
              </a:rPr>
              <a:t>nd</a:t>
            </a:r>
            <a:r>
              <a:rPr lang="en-US" sz="1500" b="1" dirty="0">
                <a:solidFill>
                  <a:schemeClr val="accent2"/>
                </a:solidFill>
              </a:rPr>
              <a:t> phase)</a:t>
            </a:r>
          </a:p>
        </p:txBody>
      </p:sp>
      <p:sp>
        <p:nvSpPr>
          <p:cNvPr id="39" name="TextBox 38">
            <a:extLst>
              <a:ext uri="{FF2B5EF4-FFF2-40B4-BE49-F238E27FC236}">
                <a16:creationId xmlns:a16="http://schemas.microsoft.com/office/drawing/2014/main" id="{3B35CF36-BB9F-4047-9A7A-89D2588063D0}"/>
              </a:ext>
            </a:extLst>
          </p:cNvPr>
          <p:cNvSpPr txBox="1"/>
          <p:nvPr/>
        </p:nvSpPr>
        <p:spPr>
          <a:xfrm>
            <a:off x="7361876" y="5494657"/>
            <a:ext cx="3411511" cy="646331"/>
          </a:xfrm>
          <a:prstGeom prst="rect">
            <a:avLst/>
          </a:prstGeom>
          <a:noFill/>
        </p:spPr>
        <p:txBody>
          <a:bodyPr wrap="none" rtlCol="0">
            <a:spAutoFit/>
          </a:bodyPr>
          <a:lstStyle/>
          <a:p>
            <a:r>
              <a:rPr lang="en-US" sz="2100" b="1" dirty="0">
                <a:solidFill>
                  <a:srgbClr val="2314B3"/>
                </a:solidFill>
              </a:rPr>
              <a:t>Fe</a:t>
            </a:r>
            <a:r>
              <a:rPr lang="en-US" sz="2100" b="1" baseline="-25000" dirty="0">
                <a:solidFill>
                  <a:srgbClr val="2314B3"/>
                </a:solidFill>
              </a:rPr>
              <a:t>2.875</a:t>
            </a:r>
            <a:r>
              <a:rPr lang="en-US" sz="2100" b="1" dirty="0">
                <a:solidFill>
                  <a:srgbClr val="2314B3"/>
                </a:solidFill>
              </a:rPr>
              <a:t>V</a:t>
            </a:r>
            <a:r>
              <a:rPr lang="en-US" sz="2100" b="1" baseline="-25000" dirty="0">
                <a:solidFill>
                  <a:srgbClr val="2314B3"/>
                </a:solidFill>
              </a:rPr>
              <a:t>0.125</a:t>
            </a:r>
            <a:r>
              <a:rPr lang="en-US" sz="2100" b="1" dirty="0">
                <a:solidFill>
                  <a:srgbClr val="2314B3"/>
                </a:solidFill>
              </a:rPr>
              <a:t>Ge  </a:t>
            </a:r>
            <a:r>
              <a:rPr lang="en-US" sz="1500" b="1" dirty="0">
                <a:solidFill>
                  <a:schemeClr val="accent2"/>
                </a:solidFill>
              </a:rPr>
              <a:t>(7D 950C)</a:t>
            </a:r>
          </a:p>
          <a:p>
            <a:r>
              <a:rPr lang="en-US" sz="1500" b="1" dirty="0">
                <a:solidFill>
                  <a:schemeClr val="accent2"/>
                </a:solidFill>
              </a:rPr>
              <a:t>                                       (</a:t>
            </a:r>
            <a:r>
              <a:rPr lang="en-US" sz="1500" b="1" dirty="0">
                <a:solidFill>
                  <a:srgbClr val="2314B3"/>
                </a:solidFill>
              </a:rPr>
              <a:t>0.899%</a:t>
            </a:r>
            <a:r>
              <a:rPr lang="en-US" sz="1500" b="1" dirty="0">
                <a:solidFill>
                  <a:schemeClr val="accent2"/>
                </a:solidFill>
              </a:rPr>
              <a:t>  2</a:t>
            </a:r>
            <a:r>
              <a:rPr lang="en-US" sz="1500" b="1" baseline="30000" dirty="0">
                <a:solidFill>
                  <a:schemeClr val="accent2"/>
                </a:solidFill>
              </a:rPr>
              <a:t>nd</a:t>
            </a:r>
            <a:r>
              <a:rPr lang="en-US" sz="1500" b="1" dirty="0">
                <a:solidFill>
                  <a:schemeClr val="accent2"/>
                </a:solidFill>
              </a:rPr>
              <a:t> phase)</a:t>
            </a:r>
          </a:p>
        </p:txBody>
      </p:sp>
      <p:cxnSp>
        <p:nvCxnSpPr>
          <p:cNvPr id="41" name="Straight Connector 40">
            <a:extLst>
              <a:ext uri="{FF2B5EF4-FFF2-40B4-BE49-F238E27FC236}">
                <a16:creationId xmlns:a16="http://schemas.microsoft.com/office/drawing/2014/main" id="{61BC0E0E-3187-3241-8D02-775C3A739D3E}"/>
              </a:ext>
            </a:extLst>
          </p:cNvPr>
          <p:cNvCxnSpPr>
            <a:cxnSpLocks/>
          </p:cNvCxnSpPr>
          <p:nvPr/>
        </p:nvCxnSpPr>
        <p:spPr>
          <a:xfrm>
            <a:off x="7102374" y="1972970"/>
            <a:ext cx="40158" cy="3725564"/>
          </a:xfrm>
          <a:prstGeom prst="line">
            <a:avLst/>
          </a:prstGeom>
          <a:ln>
            <a:solidFill>
              <a:srgbClr val="2314B3"/>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625E87C-07A9-BD4E-99F0-9E5276855A6C}"/>
              </a:ext>
            </a:extLst>
          </p:cNvPr>
          <p:cNvCxnSpPr/>
          <p:nvPr/>
        </p:nvCxnSpPr>
        <p:spPr>
          <a:xfrm>
            <a:off x="7102370" y="1972969"/>
            <a:ext cx="247144" cy="0"/>
          </a:xfrm>
          <a:prstGeom prst="straightConnector1">
            <a:avLst/>
          </a:prstGeom>
          <a:ln>
            <a:solidFill>
              <a:srgbClr val="2314B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DD080D0-4C6A-CB48-A2B7-F4639C4C143F}"/>
              </a:ext>
            </a:extLst>
          </p:cNvPr>
          <p:cNvCxnSpPr/>
          <p:nvPr/>
        </p:nvCxnSpPr>
        <p:spPr>
          <a:xfrm>
            <a:off x="7142532" y="4747067"/>
            <a:ext cx="247144" cy="0"/>
          </a:xfrm>
          <a:prstGeom prst="straightConnector1">
            <a:avLst/>
          </a:prstGeom>
          <a:ln>
            <a:solidFill>
              <a:srgbClr val="2314B3"/>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8B806D8-C048-914C-AE48-4558B7B12ADF}"/>
              </a:ext>
            </a:extLst>
          </p:cNvPr>
          <p:cNvCxnSpPr/>
          <p:nvPr/>
        </p:nvCxnSpPr>
        <p:spPr>
          <a:xfrm>
            <a:off x="7136351" y="5686184"/>
            <a:ext cx="247144" cy="0"/>
          </a:xfrm>
          <a:prstGeom prst="straightConnector1">
            <a:avLst/>
          </a:prstGeom>
          <a:ln>
            <a:solidFill>
              <a:srgbClr val="2314B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57D8E2E-AE7F-164F-8BAD-76DB49BA648A}"/>
              </a:ext>
            </a:extLst>
          </p:cNvPr>
          <p:cNvCxnSpPr/>
          <p:nvPr/>
        </p:nvCxnSpPr>
        <p:spPr>
          <a:xfrm>
            <a:off x="7123993" y="3004763"/>
            <a:ext cx="247144" cy="0"/>
          </a:xfrm>
          <a:prstGeom prst="straightConnector1">
            <a:avLst/>
          </a:prstGeom>
          <a:ln>
            <a:solidFill>
              <a:srgbClr val="2314B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9536183-1F62-6940-99BF-4BEE8669123F}"/>
              </a:ext>
            </a:extLst>
          </p:cNvPr>
          <p:cNvCxnSpPr/>
          <p:nvPr/>
        </p:nvCxnSpPr>
        <p:spPr>
          <a:xfrm>
            <a:off x="7133261" y="3912987"/>
            <a:ext cx="247144" cy="0"/>
          </a:xfrm>
          <a:prstGeom prst="straightConnector1">
            <a:avLst/>
          </a:prstGeom>
          <a:ln>
            <a:solidFill>
              <a:srgbClr val="2314B3"/>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49DD58C-5E70-254A-BDBB-BAB77E421017}"/>
              </a:ext>
            </a:extLst>
          </p:cNvPr>
          <p:cNvSpPr txBox="1"/>
          <p:nvPr/>
        </p:nvSpPr>
        <p:spPr>
          <a:xfrm>
            <a:off x="929197" y="807189"/>
            <a:ext cx="2758897" cy="507831"/>
          </a:xfrm>
          <a:prstGeom prst="rect">
            <a:avLst/>
          </a:prstGeom>
          <a:noFill/>
        </p:spPr>
        <p:txBody>
          <a:bodyPr wrap="none" rtlCol="0">
            <a:spAutoFit/>
          </a:bodyPr>
          <a:lstStyle/>
          <a:p>
            <a:r>
              <a:rPr lang="en-US" sz="2700" b="1" dirty="0">
                <a:solidFill>
                  <a:srgbClr val="2314B3"/>
                </a:solidFill>
              </a:rPr>
              <a:t>Fe</a:t>
            </a:r>
            <a:r>
              <a:rPr lang="en-US" sz="2700" b="1" baseline="-25000" dirty="0">
                <a:solidFill>
                  <a:srgbClr val="2314B3"/>
                </a:solidFill>
              </a:rPr>
              <a:t>(3-x)</a:t>
            </a:r>
            <a:r>
              <a:rPr lang="en-US" sz="2700" b="1" dirty="0" err="1">
                <a:solidFill>
                  <a:srgbClr val="2314B3"/>
                </a:solidFill>
              </a:rPr>
              <a:t>V</a:t>
            </a:r>
            <a:r>
              <a:rPr lang="en-US" sz="2700" b="1" baseline="-25000" dirty="0" err="1">
                <a:solidFill>
                  <a:srgbClr val="2314B3"/>
                </a:solidFill>
              </a:rPr>
              <a:t>x</a:t>
            </a:r>
            <a:r>
              <a:rPr lang="en-US" sz="2700" b="1" dirty="0" err="1">
                <a:solidFill>
                  <a:srgbClr val="2314B3"/>
                </a:solidFill>
              </a:rPr>
              <a:t>Ge</a:t>
            </a:r>
            <a:r>
              <a:rPr lang="en-US" sz="2700" b="1" dirty="0">
                <a:solidFill>
                  <a:srgbClr val="2314B3"/>
                </a:solidFill>
              </a:rPr>
              <a:t> System</a:t>
            </a:r>
          </a:p>
        </p:txBody>
      </p:sp>
    </p:spTree>
    <p:extLst>
      <p:ext uri="{BB962C8B-B14F-4D97-AF65-F5344CB8AC3E}">
        <p14:creationId xmlns:p14="http://schemas.microsoft.com/office/powerpoint/2010/main" val="414102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20" grpId="0"/>
      <p:bldP spid="21" grpId="0"/>
      <p:bldP spid="26" grpId="0"/>
      <p:bldP spid="27"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099" y="502009"/>
            <a:ext cx="8229600" cy="1143000"/>
          </a:xfrm>
        </p:spPr>
        <p:txBody>
          <a:bodyPr/>
          <a:lstStyle/>
          <a:p>
            <a:r>
              <a:rPr lang="en-US" dirty="0"/>
              <a:t>Phase 3: models &amp; experiments</a:t>
            </a:r>
          </a:p>
        </p:txBody>
      </p:sp>
      <p:pic>
        <p:nvPicPr>
          <p:cNvPr id="5" name="Picture 4">
            <a:extLst>
              <a:ext uri="{FF2B5EF4-FFF2-40B4-BE49-F238E27FC236}">
                <a16:creationId xmlns:a16="http://schemas.microsoft.com/office/drawing/2014/main" id="{1F82DAAA-1712-49CA-111E-98C89C43212E}"/>
              </a:ext>
            </a:extLst>
          </p:cNvPr>
          <p:cNvPicPr>
            <a:picLocks noChangeAspect="1"/>
          </p:cNvPicPr>
          <p:nvPr/>
        </p:nvPicPr>
        <p:blipFill>
          <a:blip r:embed="rId2"/>
          <a:stretch>
            <a:fillRect/>
          </a:stretch>
        </p:blipFill>
        <p:spPr>
          <a:xfrm>
            <a:off x="658037" y="1990845"/>
            <a:ext cx="10875925" cy="3258189"/>
          </a:xfrm>
          <a:prstGeom prst="rect">
            <a:avLst/>
          </a:prstGeom>
        </p:spPr>
      </p:pic>
    </p:spTree>
    <p:extLst>
      <p:ext uri="{BB962C8B-B14F-4D97-AF65-F5344CB8AC3E}">
        <p14:creationId xmlns:p14="http://schemas.microsoft.com/office/powerpoint/2010/main" val="821366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51" y="416468"/>
            <a:ext cx="8229600" cy="1143000"/>
          </a:xfrm>
        </p:spPr>
        <p:txBody>
          <a:bodyPr/>
          <a:lstStyle/>
          <a:p>
            <a:r>
              <a:rPr lang="en-US" dirty="0"/>
              <a:t>Phase 3: models &amp; experiments</a:t>
            </a:r>
          </a:p>
        </p:txBody>
      </p:sp>
      <p:sp>
        <p:nvSpPr>
          <p:cNvPr id="3" name="Content Placeholder 2"/>
          <p:cNvSpPr>
            <a:spLocks noGrp="1"/>
          </p:cNvSpPr>
          <p:nvPr>
            <p:ph idx="1"/>
          </p:nvPr>
        </p:nvSpPr>
        <p:spPr>
          <a:xfrm>
            <a:off x="1217271" y="1915570"/>
            <a:ext cx="10010172" cy="3246740"/>
          </a:xfrm>
        </p:spPr>
        <p:txBody>
          <a:bodyPr>
            <a:normAutofit/>
          </a:bodyPr>
          <a:lstStyle/>
          <a:p>
            <a:r>
              <a:rPr lang="en-US" dirty="0"/>
              <a:t>Predictive models: theory leads</a:t>
            </a:r>
          </a:p>
          <a:p>
            <a:r>
              <a:rPr lang="en-US" dirty="0"/>
              <a:t>Scale models: try a simpler/smaller version</a:t>
            </a:r>
          </a:p>
          <a:p>
            <a:r>
              <a:rPr lang="en-US" dirty="0"/>
              <a:t>Quick &amp; dirty: proof of principle, with understanding it must be redone if successful</a:t>
            </a:r>
          </a:p>
          <a:p>
            <a:r>
              <a:rPr lang="en-US" dirty="0"/>
              <a:t>Simulation: e.g., finite element</a:t>
            </a:r>
          </a:p>
        </p:txBody>
      </p:sp>
    </p:spTree>
    <p:extLst>
      <p:ext uri="{BB962C8B-B14F-4D97-AF65-F5344CB8AC3E}">
        <p14:creationId xmlns:p14="http://schemas.microsoft.com/office/powerpoint/2010/main" val="24774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098" y="416468"/>
            <a:ext cx="8229600" cy="1143000"/>
          </a:xfrm>
        </p:spPr>
        <p:txBody>
          <a:bodyPr/>
          <a:lstStyle/>
          <a:p>
            <a:r>
              <a:rPr lang="en-US" dirty="0"/>
              <a:t>Phase 3: models &amp; experiments</a:t>
            </a:r>
          </a:p>
        </p:txBody>
      </p:sp>
      <p:sp>
        <p:nvSpPr>
          <p:cNvPr id="3" name="Content Placeholder 2"/>
          <p:cNvSpPr>
            <a:spLocks noGrp="1"/>
          </p:cNvSpPr>
          <p:nvPr>
            <p:ph idx="1"/>
          </p:nvPr>
        </p:nvSpPr>
        <p:spPr>
          <a:xfrm>
            <a:off x="1251994" y="1749183"/>
            <a:ext cx="10160643" cy="4525963"/>
          </a:xfrm>
        </p:spPr>
        <p:txBody>
          <a:bodyPr>
            <a:normAutofit/>
          </a:bodyPr>
          <a:lstStyle/>
          <a:p>
            <a:r>
              <a:rPr lang="en-US" sz="2800" dirty="0"/>
              <a:t>Design analysis: driven by preliminary data</a:t>
            </a:r>
          </a:p>
          <a:p>
            <a:r>
              <a:rPr lang="en-US" sz="2800" dirty="0"/>
              <a:t>What happened? Did it match expectations? </a:t>
            </a:r>
          </a:p>
          <a:p>
            <a:pPr lvl="1"/>
            <a:r>
              <a:rPr lang="en-US" sz="2400" dirty="0"/>
              <a:t>If not, do you know why?</a:t>
            </a:r>
          </a:p>
          <a:p>
            <a:pPr lvl="1"/>
            <a:r>
              <a:rPr lang="en-US" sz="2400" dirty="0"/>
              <a:t>If you don’t know why, what to test/check?</a:t>
            </a:r>
          </a:p>
          <a:p>
            <a:pPr lvl="1"/>
            <a:r>
              <a:rPr lang="en-US" sz="2400" dirty="0"/>
              <a:t>Is a redesign necessary?</a:t>
            </a:r>
          </a:p>
          <a:p>
            <a:r>
              <a:rPr lang="en-US" sz="2800" dirty="0"/>
              <a:t>Was it good </a:t>
            </a:r>
            <a:r>
              <a:rPr lang="en-US" sz="2800" i="1" dirty="0"/>
              <a:t>enough</a:t>
            </a:r>
            <a:r>
              <a:rPr lang="en-US" sz="2800" dirty="0"/>
              <a:t>? </a:t>
            </a:r>
          </a:p>
          <a:p>
            <a:pPr lvl="1"/>
            <a:r>
              <a:rPr lang="en-US" sz="2400" dirty="0"/>
              <a:t>Where are improvements needed or desired?</a:t>
            </a:r>
          </a:p>
          <a:p>
            <a:r>
              <a:rPr lang="en-US" sz="2800" dirty="0"/>
              <a:t>In all stages: prioritize!</a:t>
            </a:r>
          </a:p>
        </p:txBody>
      </p:sp>
    </p:spTree>
    <p:extLst>
      <p:ext uri="{BB962C8B-B14F-4D97-AF65-F5344CB8AC3E}">
        <p14:creationId xmlns:p14="http://schemas.microsoft.com/office/powerpoint/2010/main" val="42352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28" y="416468"/>
            <a:ext cx="8229600" cy="1143000"/>
          </a:xfrm>
        </p:spPr>
        <p:txBody>
          <a:bodyPr/>
          <a:lstStyle/>
          <a:p>
            <a:r>
              <a:rPr lang="en-US" dirty="0"/>
              <a:t>Phase 3: models &amp; experiments</a:t>
            </a:r>
          </a:p>
        </p:txBody>
      </p:sp>
      <p:sp>
        <p:nvSpPr>
          <p:cNvPr id="3" name="Content Placeholder 2"/>
          <p:cNvSpPr>
            <a:spLocks noGrp="1"/>
          </p:cNvSpPr>
          <p:nvPr>
            <p:ph idx="1"/>
          </p:nvPr>
        </p:nvSpPr>
        <p:spPr>
          <a:xfrm>
            <a:off x="962628" y="2332038"/>
            <a:ext cx="9929149" cy="3270110"/>
          </a:xfrm>
        </p:spPr>
        <p:txBody>
          <a:bodyPr>
            <a:normAutofit/>
          </a:bodyPr>
          <a:lstStyle/>
          <a:p>
            <a:r>
              <a:rPr lang="en-US" sz="2800" dirty="0"/>
              <a:t>Clarifying roles &amp; responsibilities</a:t>
            </a:r>
          </a:p>
          <a:p>
            <a:pPr lvl="1"/>
            <a:r>
              <a:rPr lang="en-US" sz="2400" dirty="0"/>
              <a:t>Do you know who is doing what?</a:t>
            </a:r>
          </a:p>
          <a:p>
            <a:pPr lvl="1"/>
            <a:r>
              <a:rPr lang="en-US" sz="2400" dirty="0"/>
              <a:t>Is it better to have 1 or multiple people on a task?</a:t>
            </a:r>
          </a:p>
          <a:p>
            <a:pPr lvl="1"/>
            <a:r>
              <a:rPr lang="en-US" sz="2400" dirty="0"/>
              <a:t>Who works well together? </a:t>
            </a:r>
          </a:p>
          <a:p>
            <a:pPr lvl="1"/>
            <a:r>
              <a:rPr lang="en-US" sz="2400" dirty="0"/>
              <a:t>Which skills are needed and who has them?</a:t>
            </a:r>
          </a:p>
          <a:p>
            <a:pPr lvl="2"/>
            <a:r>
              <a:rPr lang="en-US" sz="2000" dirty="0"/>
              <a:t>If the answer is “no one” who are you </a:t>
            </a:r>
            <a:r>
              <a:rPr lang="en-US" sz="2000" dirty="0" err="1"/>
              <a:t>gonna</a:t>
            </a:r>
            <a:r>
              <a:rPr lang="en-US" sz="2000" dirty="0"/>
              <a:t> call?</a:t>
            </a:r>
          </a:p>
          <a:p>
            <a:pPr lvl="1"/>
            <a:endParaRPr lang="en-US" sz="2400" dirty="0"/>
          </a:p>
        </p:txBody>
      </p:sp>
    </p:spTree>
    <p:extLst>
      <p:ext uri="{BB962C8B-B14F-4D97-AF65-F5344CB8AC3E}">
        <p14:creationId xmlns:p14="http://schemas.microsoft.com/office/powerpoint/2010/main" val="302733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9194F0-DCFC-CC34-AE14-327703EE4D8A}"/>
              </a:ext>
            </a:extLst>
          </p:cNvPr>
          <p:cNvSpPr>
            <a:spLocks noGrp="1"/>
          </p:cNvSpPr>
          <p:nvPr>
            <p:ph type="title"/>
          </p:nvPr>
        </p:nvSpPr>
        <p:spPr/>
        <p:txBody>
          <a:bodyPr/>
          <a:lstStyle/>
          <a:p>
            <a:r>
              <a:rPr lang="en-US" dirty="0"/>
              <a:t>Models and Methods</a:t>
            </a:r>
          </a:p>
        </p:txBody>
      </p:sp>
      <p:sp>
        <p:nvSpPr>
          <p:cNvPr id="6" name="Content Placeholder 5"/>
          <p:cNvSpPr>
            <a:spLocks noGrp="1"/>
          </p:cNvSpPr>
          <p:nvPr>
            <p:ph idx="1"/>
          </p:nvPr>
        </p:nvSpPr>
        <p:spPr>
          <a:xfrm>
            <a:off x="838200" y="1825625"/>
            <a:ext cx="9856808" cy="4214946"/>
          </a:xfrm>
        </p:spPr>
        <p:txBody>
          <a:bodyPr/>
          <a:lstStyle/>
          <a:p>
            <a:endParaRPr lang="en-US" dirty="0">
              <a:latin typeface="+mj-lt"/>
            </a:endParaRPr>
          </a:p>
          <a:p>
            <a:r>
              <a:rPr lang="en-US" dirty="0">
                <a:latin typeface="+mj-lt"/>
              </a:rPr>
              <a:t>Abstract the requirements to get to crux of the problem and essential characteristics</a:t>
            </a:r>
          </a:p>
          <a:p>
            <a:r>
              <a:rPr lang="en-US" dirty="0">
                <a:latin typeface="+mj-lt"/>
              </a:rPr>
              <a:t>Emphasize selection of appropriate processes and techniques</a:t>
            </a:r>
          </a:p>
          <a:p>
            <a:r>
              <a:rPr lang="en-US" dirty="0">
                <a:latin typeface="+mj-lt"/>
              </a:rPr>
              <a:t>Step-by-step from qualitative to quantitative</a:t>
            </a:r>
          </a:p>
          <a:p>
            <a:r>
              <a:rPr lang="en-US" dirty="0">
                <a:latin typeface="+mj-lt"/>
              </a:rPr>
              <a:t>Deliberate variation and combination of solution elements of different complexity </a:t>
            </a:r>
          </a:p>
        </p:txBody>
      </p:sp>
    </p:spTree>
    <p:extLst>
      <p:ext uri="{BB962C8B-B14F-4D97-AF65-F5344CB8AC3E}">
        <p14:creationId xmlns:p14="http://schemas.microsoft.com/office/powerpoint/2010/main" val="3348108139"/>
      </p:ext>
    </p:extLst>
  </p:cSld>
  <p:clrMapOvr>
    <a:masterClrMapping/>
  </p:clrMapOvr>
  <mc:AlternateContent xmlns:mc="http://schemas.openxmlformats.org/markup-compatibility/2006" xmlns:p14="http://schemas.microsoft.com/office/powerpoint/2010/main">
    <mc:Choice Requires="p14">
      <p:transition spd="slow" p14:dur="2000" advTm="120033"/>
    </mc:Choice>
    <mc:Fallback xmlns="">
      <p:transition xmlns:p14="http://schemas.microsoft.com/office/powerpoint/2010/main" spd="slow" advTm="120033"/>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6733"/>
            <a:ext cx="8229600" cy="1143000"/>
          </a:xfrm>
        </p:spPr>
        <p:txBody>
          <a:bodyPr/>
          <a:lstStyle/>
          <a:p>
            <a:r>
              <a:rPr lang="en-US" dirty="0"/>
              <a:t>Phase 3: models &amp; experiments</a:t>
            </a:r>
          </a:p>
        </p:txBody>
      </p:sp>
      <p:sp>
        <p:nvSpPr>
          <p:cNvPr id="3" name="Content Placeholder 2"/>
          <p:cNvSpPr>
            <a:spLocks noGrp="1"/>
          </p:cNvSpPr>
          <p:nvPr>
            <p:ph idx="1"/>
          </p:nvPr>
        </p:nvSpPr>
        <p:spPr>
          <a:xfrm>
            <a:off x="1333017" y="1795304"/>
            <a:ext cx="10230091" cy="4525963"/>
          </a:xfrm>
        </p:spPr>
        <p:txBody>
          <a:bodyPr>
            <a:normAutofit/>
          </a:bodyPr>
          <a:lstStyle/>
          <a:p>
            <a:r>
              <a:rPr lang="en-US" dirty="0"/>
              <a:t>Obtaining resources:</a:t>
            </a:r>
          </a:p>
          <a:p>
            <a:pPr lvl="1"/>
            <a:r>
              <a:rPr lang="en-US" dirty="0"/>
              <a:t>I control or negotiate the resources, mostly</a:t>
            </a:r>
          </a:p>
          <a:p>
            <a:pPr lvl="1"/>
            <a:r>
              <a:rPr lang="en-US" dirty="0"/>
              <a:t>Make a good case for what you need</a:t>
            </a:r>
          </a:p>
          <a:p>
            <a:pPr lvl="1"/>
            <a:r>
              <a:rPr lang="en-US" i="1" dirty="0"/>
              <a:t>Justify</a:t>
            </a:r>
            <a:r>
              <a:rPr lang="en-US" dirty="0"/>
              <a:t> logically, cost effectiveness, utility … ROI</a:t>
            </a:r>
          </a:p>
          <a:p>
            <a:r>
              <a:rPr lang="en-US" dirty="0"/>
              <a:t>Progress reports:</a:t>
            </a:r>
          </a:p>
          <a:p>
            <a:pPr lvl="1"/>
            <a:r>
              <a:rPr lang="en-US" dirty="0"/>
              <a:t>Keep the above in mind</a:t>
            </a:r>
          </a:p>
          <a:p>
            <a:pPr lvl="1"/>
            <a:r>
              <a:rPr lang="en-US" dirty="0"/>
              <a:t>If you want more stuff, indicate you use current stuff well. </a:t>
            </a:r>
          </a:p>
        </p:txBody>
      </p:sp>
    </p:spTree>
    <p:extLst>
      <p:ext uri="{BB962C8B-B14F-4D97-AF65-F5344CB8AC3E}">
        <p14:creationId xmlns:p14="http://schemas.microsoft.com/office/powerpoint/2010/main" val="1039937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502" y="502010"/>
            <a:ext cx="8229600" cy="1143000"/>
          </a:xfrm>
        </p:spPr>
        <p:txBody>
          <a:bodyPr/>
          <a:lstStyle/>
          <a:p>
            <a:r>
              <a:rPr lang="en-US" dirty="0"/>
              <a:t>Phase 3: models &amp; experiments</a:t>
            </a:r>
          </a:p>
        </p:txBody>
      </p:sp>
      <p:sp>
        <p:nvSpPr>
          <p:cNvPr id="3" name="Content Placeholder 2"/>
          <p:cNvSpPr>
            <a:spLocks noGrp="1"/>
          </p:cNvSpPr>
          <p:nvPr>
            <p:ph idx="1"/>
          </p:nvPr>
        </p:nvSpPr>
        <p:spPr>
          <a:xfrm>
            <a:off x="1136247" y="1830027"/>
            <a:ext cx="9246243" cy="4525963"/>
          </a:xfrm>
        </p:spPr>
        <p:txBody>
          <a:bodyPr>
            <a:normAutofit/>
          </a:bodyPr>
          <a:lstStyle/>
          <a:p>
            <a:r>
              <a:rPr lang="en-US" dirty="0"/>
              <a:t>Role conflict: stress of several different obligations at the same time</a:t>
            </a:r>
          </a:p>
          <a:p>
            <a:pPr lvl="1"/>
            <a:r>
              <a:rPr lang="en-US" dirty="0"/>
              <a:t>Examine timelines for different concerns &amp; compare</a:t>
            </a:r>
          </a:p>
          <a:p>
            <a:pPr lvl="1"/>
            <a:r>
              <a:rPr lang="en-US" dirty="0"/>
              <a:t>Ask for reassignments</a:t>
            </a:r>
          </a:p>
          <a:p>
            <a:pPr lvl="1"/>
            <a:r>
              <a:rPr lang="en-US" dirty="0"/>
              <a:t>We all get busy at certain times</a:t>
            </a:r>
          </a:p>
          <a:p>
            <a:pPr lvl="1"/>
            <a:r>
              <a:rPr lang="en-US" dirty="0"/>
              <a:t>Redefine your role so it fits schedule better</a:t>
            </a:r>
          </a:p>
          <a:p>
            <a:pPr lvl="1"/>
            <a:r>
              <a:rPr lang="en-US" dirty="0"/>
              <a:t>Don’t spend half the time on the last 10%</a:t>
            </a:r>
          </a:p>
          <a:p>
            <a:pPr marL="457200" lvl="1" indent="0">
              <a:buNone/>
            </a:pPr>
            <a:endParaRPr lang="en-US" dirty="0"/>
          </a:p>
        </p:txBody>
      </p:sp>
    </p:spTree>
    <p:extLst>
      <p:ext uri="{BB962C8B-B14F-4D97-AF65-F5344CB8AC3E}">
        <p14:creationId xmlns:p14="http://schemas.microsoft.com/office/powerpoint/2010/main" val="464153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50" y="562620"/>
            <a:ext cx="8229600" cy="1143000"/>
          </a:xfrm>
        </p:spPr>
        <p:txBody>
          <a:bodyPr/>
          <a:lstStyle/>
          <a:p>
            <a:r>
              <a:rPr lang="en-US" dirty="0"/>
              <a:t>Phase 3: models &amp; experiments</a:t>
            </a:r>
          </a:p>
        </p:txBody>
      </p:sp>
      <p:sp>
        <p:nvSpPr>
          <p:cNvPr id="3" name="Content Placeholder 2"/>
          <p:cNvSpPr>
            <a:spLocks noGrp="1"/>
          </p:cNvSpPr>
          <p:nvPr>
            <p:ph idx="1"/>
          </p:nvPr>
        </p:nvSpPr>
        <p:spPr>
          <a:xfrm>
            <a:off x="939478" y="1769417"/>
            <a:ext cx="10982446" cy="4525963"/>
          </a:xfrm>
        </p:spPr>
        <p:txBody>
          <a:bodyPr>
            <a:normAutofit/>
          </a:bodyPr>
          <a:lstStyle/>
          <a:p>
            <a:r>
              <a:rPr lang="en-US" dirty="0"/>
              <a:t>Role ambiguity: people aren’t sure of roles</a:t>
            </a:r>
          </a:p>
          <a:p>
            <a:pPr lvl="1"/>
            <a:r>
              <a:rPr lang="en-US" dirty="0"/>
              <a:t>Verify everyone understands</a:t>
            </a:r>
          </a:p>
          <a:p>
            <a:pPr lvl="1"/>
            <a:r>
              <a:rPr lang="en-US" dirty="0"/>
              <a:t>At end of each meeting, have everyone state what they are expected to do and by when</a:t>
            </a:r>
          </a:p>
          <a:p>
            <a:pPr lvl="1"/>
            <a:r>
              <a:rPr lang="en-US" dirty="0"/>
              <a:t>Create sub-teams if needed to ensure skills needed are present</a:t>
            </a:r>
          </a:p>
          <a:p>
            <a:pPr lvl="1"/>
            <a:r>
              <a:rPr lang="en-US" dirty="0"/>
              <a:t>Use timelines/Gantt charts and planning tools</a:t>
            </a:r>
          </a:p>
          <a:p>
            <a:pPr lvl="1"/>
            <a:r>
              <a:rPr lang="en-US" dirty="0"/>
              <a:t>Use concrete examples to make what contributions should be clear to all </a:t>
            </a:r>
          </a:p>
          <a:p>
            <a:pPr marL="457200" lvl="1" indent="0">
              <a:buNone/>
            </a:pPr>
            <a:endParaRPr lang="en-US" dirty="0"/>
          </a:p>
        </p:txBody>
      </p:sp>
    </p:spTree>
    <p:extLst>
      <p:ext uri="{BB962C8B-B14F-4D97-AF65-F5344CB8AC3E}">
        <p14:creationId xmlns:p14="http://schemas.microsoft.com/office/powerpoint/2010/main" val="19193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121" y="562620"/>
            <a:ext cx="8229600" cy="1143000"/>
          </a:xfrm>
        </p:spPr>
        <p:txBody>
          <a:bodyPr/>
          <a:lstStyle/>
          <a:p>
            <a:r>
              <a:rPr lang="en-US" dirty="0"/>
              <a:t>Phase 3: models &amp; experiments</a:t>
            </a:r>
          </a:p>
        </p:txBody>
      </p:sp>
      <p:sp>
        <p:nvSpPr>
          <p:cNvPr id="3" name="Content Placeholder 2"/>
          <p:cNvSpPr>
            <a:spLocks noGrp="1"/>
          </p:cNvSpPr>
          <p:nvPr>
            <p:ph idx="1"/>
          </p:nvPr>
        </p:nvSpPr>
        <p:spPr>
          <a:xfrm>
            <a:off x="1194121" y="1705620"/>
            <a:ext cx="10299540" cy="4525963"/>
          </a:xfrm>
        </p:spPr>
        <p:txBody>
          <a:bodyPr>
            <a:normAutofit/>
          </a:bodyPr>
          <a:lstStyle/>
          <a:p>
            <a:r>
              <a:rPr lang="en-US" dirty="0"/>
              <a:t>Style differences: you already get this part</a:t>
            </a:r>
          </a:p>
          <a:p>
            <a:r>
              <a:rPr lang="en-US" dirty="0"/>
              <a:t>Dominant? Influential? Conscientious? Steady?</a:t>
            </a:r>
          </a:p>
          <a:p>
            <a:r>
              <a:rPr lang="en-US" dirty="0"/>
              <a:t>Try to match tasks and styles when you can</a:t>
            </a:r>
          </a:p>
          <a:p>
            <a:r>
              <a:rPr lang="en-US" dirty="0"/>
              <a:t>Learn to adapt when you cannot</a:t>
            </a:r>
          </a:p>
          <a:p>
            <a:endParaRPr lang="en-US" dirty="0"/>
          </a:p>
          <a:p>
            <a:r>
              <a:rPr lang="en-US" dirty="0"/>
              <a:t>Social loafing: address it right away</a:t>
            </a:r>
          </a:p>
          <a:p>
            <a:pPr lvl="1"/>
            <a:r>
              <a:rPr lang="en-US" dirty="0"/>
              <a:t>Be calm and focus on working as a team</a:t>
            </a:r>
          </a:p>
          <a:p>
            <a:pPr lvl="1"/>
            <a:r>
              <a:rPr lang="en-US" dirty="0"/>
              <a:t>Can you re-align roles or timelines to help?</a:t>
            </a:r>
          </a:p>
        </p:txBody>
      </p:sp>
    </p:spTree>
    <p:extLst>
      <p:ext uri="{BB962C8B-B14F-4D97-AF65-F5344CB8AC3E}">
        <p14:creationId xmlns:p14="http://schemas.microsoft.com/office/powerpoint/2010/main" val="346280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949" y="473023"/>
            <a:ext cx="8229600" cy="1143000"/>
          </a:xfrm>
        </p:spPr>
        <p:txBody>
          <a:bodyPr>
            <a:normAutofit/>
          </a:bodyPr>
          <a:lstStyle/>
          <a:p>
            <a:r>
              <a:rPr lang="en-US" dirty="0"/>
              <a:t>Phase 4: implementing &amp; presenting </a:t>
            </a:r>
          </a:p>
        </p:txBody>
      </p:sp>
      <p:sp>
        <p:nvSpPr>
          <p:cNvPr id="3" name="Content Placeholder 2"/>
          <p:cNvSpPr>
            <a:spLocks noGrp="1"/>
          </p:cNvSpPr>
          <p:nvPr>
            <p:ph idx="1"/>
          </p:nvPr>
        </p:nvSpPr>
        <p:spPr>
          <a:xfrm>
            <a:off x="957042" y="1762467"/>
            <a:ext cx="10721814" cy="4525963"/>
          </a:xfrm>
        </p:spPr>
        <p:txBody>
          <a:bodyPr>
            <a:normAutofit/>
          </a:bodyPr>
          <a:lstStyle/>
          <a:p>
            <a:r>
              <a:rPr lang="en-US" sz="2800" dirty="0"/>
              <a:t>Your experiment only has value if people know about it</a:t>
            </a:r>
          </a:p>
          <a:p>
            <a:r>
              <a:rPr lang="en-US" sz="2800" dirty="0"/>
              <a:t>Wrong-turns </a:t>
            </a:r>
            <a:r>
              <a:rPr lang="en-US" sz="2800" i="1" dirty="0"/>
              <a:t>were</a:t>
            </a:r>
            <a:r>
              <a:rPr lang="en-US" sz="2800" dirty="0"/>
              <a:t> failures if you keep them to yourself</a:t>
            </a:r>
          </a:p>
          <a:p>
            <a:r>
              <a:rPr lang="en-US" sz="2800" dirty="0"/>
              <a:t>Organize and lay out your problem &amp; solution</a:t>
            </a:r>
          </a:p>
          <a:p>
            <a:r>
              <a:rPr lang="en-US" sz="2800" dirty="0"/>
              <a:t>Find the </a:t>
            </a:r>
            <a:r>
              <a:rPr lang="en-US" sz="2800" i="1" dirty="0"/>
              <a:t>best presentation,</a:t>
            </a:r>
            <a:r>
              <a:rPr lang="en-US" sz="2800" dirty="0"/>
              <a:t> possibly at expense of historical narrative</a:t>
            </a:r>
          </a:p>
        </p:txBody>
      </p:sp>
      <p:pic>
        <p:nvPicPr>
          <p:cNvPr id="7" name="Picture 6">
            <a:extLst>
              <a:ext uri="{FF2B5EF4-FFF2-40B4-BE49-F238E27FC236}">
                <a16:creationId xmlns:a16="http://schemas.microsoft.com/office/drawing/2014/main" id="{B87C4C09-B4DC-4AF9-BEBB-87BA87A3D71A}"/>
              </a:ext>
            </a:extLst>
          </p:cNvPr>
          <p:cNvPicPr>
            <a:picLocks noChangeAspect="1"/>
          </p:cNvPicPr>
          <p:nvPr/>
        </p:nvPicPr>
        <p:blipFill>
          <a:blip r:embed="rId2"/>
          <a:stretch>
            <a:fillRect/>
          </a:stretch>
        </p:blipFill>
        <p:spPr>
          <a:xfrm>
            <a:off x="1841353" y="4165975"/>
            <a:ext cx="8509293" cy="2122455"/>
          </a:xfrm>
          <a:prstGeom prst="rect">
            <a:avLst/>
          </a:prstGeom>
        </p:spPr>
      </p:pic>
    </p:spTree>
    <p:extLst>
      <p:ext uri="{BB962C8B-B14F-4D97-AF65-F5344CB8AC3E}">
        <p14:creationId xmlns:p14="http://schemas.microsoft.com/office/powerpoint/2010/main" val="383059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4: implementing &amp; presenting </a:t>
            </a:r>
          </a:p>
        </p:txBody>
      </p:sp>
      <p:sp>
        <p:nvSpPr>
          <p:cNvPr id="3" name="Content Placeholder 2"/>
          <p:cNvSpPr>
            <a:spLocks noGrp="1"/>
          </p:cNvSpPr>
          <p:nvPr>
            <p:ph idx="1"/>
          </p:nvPr>
        </p:nvSpPr>
        <p:spPr>
          <a:xfrm>
            <a:off x="1344593" y="1966910"/>
            <a:ext cx="10230090" cy="4525963"/>
          </a:xfrm>
        </p:spPr>
        <p:txBody>
          <a:bodyPr/>
          <a:lstStyle/>
          <a:p>
            <a:r>
              <a:rPr lang="en-US" dirty="0"/>
              <a:t>Visualization and writing: coming soon!</a:t>
            </a:r>
          </a:p>
          <a:p>
            <a:r>
              <a:rPr lang="en-US" dirty="0"/>
              <a:t>Involving everyone in the final product</a:t>
            </a:r>
          </a:p>
          <a:p>
            <a:r>
              <a:rPr lang="en-US" dirty="0"/>
              <a:t>Writing the report: as above, define roles</a:t>
            </a:r>
          </a:p>
          <a:p>
            <a:r>
              <a:rPr lang="en-US" dirty="0"/>
              <a:t>Last-minute shenanigans and Remaining Calm</a:t>
            </a:r>
          </a:p>
          <a:p>
            <a:r>
              <a:rPr lang="en-US" dirty="0"/>
              <a:t>Defining success criteria – when are you done?</a:t>
            </a:r>
          </a:p>
          <a:p>
            <a:r>
              <a:rPr lang="en-US" dirty="0"/>
              <a:t>Follow-up: sensible to go further? </a:t>
            </a:r>
          </a:p>
          <a:p>
            <a:pPr lvl="1"/>
            <a:r>
              <a:rPr lang="en-US" dirty="0"/>
              <a:t>Is this a team that should get together again?</a:t>
            </a:r>
          </a:p>
          <a:p>
            <a:pPr marL="0" indent="0">
              <a:buNone/>
            </a:pPr>
            <a:endParaRPr lang="en-US" dirty="0"/>
          </a:p>
        </p:txBody>
      </p:sp>
    </p:spTree>
    <p:extLst>
      <p:ext uri="{BB962C8B-B14F-4D97-AF65-F5344CB8AC3E}">
        <p14:creationId xmlns:p14="http://schemas.microsoft.com/office/powerpoint/2010/main" val="424418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Interlude</a:t>
            </a:r>
          </a:p>
        </p:txBody>
      </p:sp>
      <p:sp>
        <p:nvSpPr>
          <p:cNvPr id="3" name="Content Placeholder 2"/>
          <p:cNvSpPr>
            <a:spLocks noGrp="1"/>
          </p:cNvSpPr>
          <p:nvPr>
            <p:ph idx="1"/>
          </p:nvPr>
        </p:nvSpPr>
        <p:spPr>
          <a:xfrm>
            <a:off x="838199" y="1825625"/>
            <a:ext cx="11060575" cy="4214946"/>
          </a:xfrm>
        </p:spPr>
        <p:txBody>
          <a:bodyPr/>
          <a:lstStyle/>
          <a:p>
            <a:r>
              <a:rPr lang="en-US" dirty="0"/>
              <a:t>Your experience with this varies </a:t>
            </a:r>
            <a:r>
              <a:rPr lang="en-US" i="1" dirty="0"/>
              <a:t>wildly</a:t>
            </a:r>
            <a:endParaRPr lang="en-US" dirty="0"/>
          </a:p>
          <a:p>
            <a:r>
              <a:rPr lang="en-US" dirty="0"/>
              <a:t>The engineers cover this stuff much better than we do </a:t>
            </a:r>
            <a:r>
              <a:rPr lang="en-US" dirty="0" err="1"/>
              <a:t>tbh</a:t>
            </a:r>
            <a:endParaRPr lang="en-US" dirty="0"/>
          </a:p>
          <a:p>
            <a:r>
              <a:rPr lang="en-US" dirty="0"/>
              <a:t>But CERN groups and similar large collaborations are clearly very good at this stuff. </a:t>
            </a:r>
          </a:p>
          <a:p>
            <a:r>
              <a:rPr lang="en-US" dirty="0"/>
              <a:t>Anyway: this may seem ‘trivial,’ but it is no fun to learn the hard way</a:t>
            </a:r>
          </a:p>
        </p:txBody>
      </p:sp>
    </p:spTree>
    <p:extLst>
      <p:ext uri="{BB962C8B-B14F-4D97-AF65-F5344CB8AC3E}">
        <p14:creationId xmlns:p14="http://schemas.microsoft.com/office/powerpoint/2010/main" val="666349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Promised Panglossian Problem</a:t>
            </a:r>
          </a:p>
        </p:txBody>
      </p:sp>
      <p:sp>
        <p:nvSpPr>
          <p:cNvPr id="3" name="Content Placeholder 2"/>
          <p:cNvSpPr>
            <a:spLocks noGrp="1"/>
          </p:cNvSpPr>
          <p:nvPr>
            <p:ph idx="1"/>
          </p:nvPr>
        </p:nvSpPr>
        <p:spPr>
          <a:xfrm>
            <a:off x="1241385" y="1796305"/>
            <a:ext cx="9709230" cy="4525963"/>
          </a:xfrm>
        </p:spPr>
        <p:txBody>
          <a:bodyPr>
            <a:normAutofit/>
          </a:bodyPr>
          <a:lstStyle/>
          <a:p>
            <a:r>
              <a:rPr lang="en-US" sz="2800" dirty="0"/>
              <a:t>“It is demonstrable," said he, "that things cannot be otherwise than as they are; for as all things have been created for some end, they must necessarily be created for the best end. Observe, for instance, the nose is formed for spectacles, therefore we wear spectacles. The legs are visibly designed for stockings; accordingly, we wear stockings.” – Voltaire, </a:t>
            </a:r>
            <a:r>
              <a:rPr lang="en-US" sz="2800" i="1" dirty="0"/>
              <a:t>Candide</a:t>
            </a:r>
          </a:p>
          <a:p>
            <a:endParaRPr lang="en-US" sz="2800" i="1" dirty="0"/>
          </a:p>
          <a:p>
            <a:r>
              <a:rPr lang="en-US" sz="2800" i="1" dirty="0"/>
              <a:t>What’s the problem here?</a:t>
            </a:r>
          </a:p>
        </p:txBody>
      </p:sp>
    </p:spTree>
    <p:extLst>
      <p:ext uri="{BB962C8B-B14F-4D97-AF65-F5344CB8AC3E}">
        <p14:creationId xmlns:p14="http://schemas.microsoft.com/office/powerpoint/2010/main" val="3373011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053" y="446827"/>
            <a:ext cx="8229600" cy="1143000"/>
          </a:xfrm>
        </p:spPr>
        <p:txBody>
          <a:bodyPr>
            <a:normAutofit/>
          </a:bodyPr>
          <a:lstStyle/>
          <a:p>
            <a:r>
              <a:rPr lang="en-US" dirty="0"/>
              <a:t>The Promised Panglossian Problem</a:t>
            </a:r>
          </a:p>
        </p:txBody>
      </p:sp>
      <p:sp>
        <p:nvSpPr>
          <p:cNvPr id="3" name="Content Placeholder 2"/>
          <p:cNvSpPr>
            <a:spLocks noGrp="1"/>
          </p:cNvSpPr>
          <p:nvPr>
            <p:ph idx="1"/>
          </p:nvPr>
        </p:nvSpPr>
        <p:spPr>
          <a:xfrm>
            <a:off x="1066800" y="1737634"/>
            <a:ext cx="9767104" cy="4525963"/>
          </a:xfrm>
        </p:spPr>
        <p:txBody>
          <a:bodyPr>
            <a:normAutofit/>
          </a:bodyPr>
          <a:lstStyle/>
          <a:p>
            <a:r>
              <a:rPr lang="en-US" sz="2800" dirty="0"/>
              <a:t>Don’t confuse cause &amp; effect or model &amp; reality.</a:t>
            </a:r>
          </a:p>
          <a:p>
            <a:pPr lvl="1"/>
            <a:r>
              <a:rPr lang="en-US" sz="2400" dirty="0"/>
              <a:t>Awfully convenient you found what you wanted … </a:t>
            </a:r>
          </a:p>
          <a:p>
            <a:pPr lvl="1"/>
            <a:r>
              <a:rPr lang="en-US" sz="2400" dirty="0"/>
              <a:t>Amazing nature decided to follow your model!</a:t>
            </a:r>
          </a:p>
          <a:p>
            <a:pPr lvl="1"/>
            <a:r>
              <a:rPr lang="en-US" sz="2400" dirty="0"/>
              <a:t>Don’t get too excited solving a problem you created</a:t>
            </a:r>
          </a:p>
          <a:p>
            <a:pPr lvl="1"/>
            <a:r>
              <a:rPr lang="en-US" sz="2400" dirty="0"/>
              <a:t>Don’t confuse an analogue for the real thing. </a:t>
            </a:r>
          </a:p>
          <a:p>
            <a:r>
              <a:rPr lang="en-US" sz="2800" dirty="0"/>
              <a:t>Sometimes there is no moral. Sometimes it's just a bunch of stuff that happened. </a:t>
            </a:r>
            <a:r>
              <a:rPr lang="en-US" sz="2800" i="1" dirty="0"/>
              <a:t>That’s fine</a:t>
            </a:r>
            <a:r>
              <a:rPr lang="en-US" sz="2800" dirty="0"/>
              <a:t>, just tell the story.</a:t>
            </a:r>
            <a:r>
              <a:rPr lang="en-US" sz="1600" dirty="0"/>
              <a:t> (h/t The Simpsons 7F22)</a:t>
            </a:r>
            <a:endParaRPr lang="en-US" sz="2800" dirty="0"/>
          </a:p>
          <a:p>
            <a:pPr lvl="1"/>
            <a:r>
              <a:rPr lang="en-US" sz="2000" dirty="0"/>
              <a:t>E.g., materials discovery</a:t>
            </a:r>
          </a:p>
          <a:p>
            <a:pPr lvl="1"/>
            <a:r>
              <a:rPr lang="en-US" sz="2000" dirty="0"/>
              <a:t>Sometimes there just isn’t an obvious model</a:t>
            </a:r>
          </a:p>
          <a:p>
            <a:endParaRPr lang="en-US" sz="2800" dirty="0"/>
          </a:p>
        </p:txBody>
      </p:sp>
    </p:spTree>
    <p:extLst>
      <p:ext uri="{BB962C8B-B14F-4D97-AF65-F5344CB8AC3E}">
        <p14:creationId xmlns:p14="http://schemas.microsoft.com/office/powerpoint/2010/main" val="158498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Occam’s razor</a:t>
            </a:r>
          </a:p>
        </p:txBody>
      </p:sp>
      <p:sp>
        <p:nvSpPr>
          <p:cNvPr id="3" name="Content Placeholder 2"/>
          <p:cNvSpPr>
            <a:spLocks noGrp="1"/>
          </p:cNvSpPr>
          <p:nvPr>
            <p:ph idx="1"/>
          </p:nvPr>
        </p:nvSpPr>
        <p:spPr>
          <a:xfrm>
            <a:off x="1409700" y="2005315"/>
            <a:ext cx="9372600" cy="3654705"/>
          </a:xfrm>
        </p:spPr>
        <p:txBody>
          <a:bodyPr/>
          <a:lstStyle/>
          <a:p>
            <a:r>
              <a:rPr lang="en-US" dirty="0"/>
              <a:t>Discuss! What did you get from this?</a:t>
            </a:r>
          </a:p>
          <a:p>
            <a:endParaRPr lang="en-US" dirty="0"/>
          </a:p>
          <a:p>
            <a:r>
              <a:rPr lang="en-US" dirty="0"/>
              <a:t>Keep this in mind when you write your reports.</a:t>
            </a:r>
          </a:p>
        </p:txBody>
      </p:sp>
    </p:spTree>
    <p:extLst>
      <p:ext uri="{BB962C8B-B14F-4D97-AF65-F5344CB8AC3E}">
        <p14:creationId xmlns:p14="http://schemas.microsoft.com/office/powerpoint/2010/main" val="147086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 you have an idea. Now what?</a:t>
            </a:r>
          </a:p>
        </p:txBody>
      </p:sp>
      <p:sp>
        <p:nvSpPr>
          <p:cNvPr id="3" name="Content Placeholder 2"/>
          <p:cNvSpPr>
            <a:spLocks noGrp="1"/>
          </p:cNvSpPr>
          <p:nvPr>
            <p:ph idx="1"/>
          </p:nvPr>
        </p:nvSpPr>
        <p:spPr>
          <a:xfrm>
            <a:off x="1239456" y="1966910"/>
            <a:ext cx="10114344" cy="4525963"/>
          </a:xfrm>
        </p:spPr>
        <p:txBody>
          <a:bodyPr/>
          <a:lstStyle/>
          <a:p>
            <a:r>
              <a:rPr lang="en-US" dirty="0"/>
              <a:t>Properly defining the problem? The solution? </a:t>
            </a:r>
          </a:p>
          <a:p>
            <a:r>
              <a:rPr lang="en-US" dirty="0"/>
              <a:t>How design your experiment or project?</a:t>
            </a:r>
          </a:p>
          <a:p>
            <a:r>
              <a:rPr lang="en-US" dirty="0"/>
              <a:t>How do you figure out how to execute the plan?</a:t>
            </a:r>
          </a:p>
          <a:p>
            <a:r>
              <a:rPr lang="en-US" dirty="0"/>
              <a:t>How do you work in a team to solve it? </a:t>
            </a:r>
          </a:p>
          <a:p>
            <a:r>
              <a:rPr lang="en-US" dirty="0"/>
              <a:t>How to communicate your results?</a:t>
            </a:r>
          </a:p>
          <a:p>
            <a:r>
              <a:rPr lang="en-US" dirty="0"/>
              <a:t>Buying $5 models with 50¢ data and other Panglossian problems.</a:t>
            </a:r>
          </a:p>
        </p:txBody>
      </p:sp>
    </p:spTree>
    <p:extLst>
      <p:ext uri="{BB962C8B-B14F-4D97-AF65-F5344CB8AC3E}">
        <p14:creationId xmlns:p14="http://schemas.microsoft.com/office/powerpoint/2010/main" val="7483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C4E8-19AD-9CF5-D7BD-CE496BAFFE78}"/>
              </a:ext>
            </a:extLst>
          </p:cNvPr>
          <p:cNvSpPr>
            <a:spLocks noGrp="1"/>
          </p:cNvSpPr>
          <p:nvPr>
            <p:ph type="title"/>
          </p:nvPr>
        </p:nvSpPr>
        <p:spPr>
          <a:xfrm>
            <a:off x="1078375" y="539101"/>
            <a:ext cx="8229600" cy="1143000"/>
          </a:xfrm>
        </p:spPr>
        <p:txBody>
          <a:bodyPr/>
          <a:lstStyle/>
          <a:p>
            <a:r>
              <a:rPr lang="en-US" dirty="0"/>
              <a:t>Next assignment: mock project outline</a:t>
            </a:r>
          </a:p>
        </p:txBody>
      </p:sp>
      <p:sp>
        <p:nvSpPr>
          <p:cNvPr id="3" name="Content Placeholder 2">
            <a:extLst>
              <a:ext uri="{FF2B5EF4-FFF2-40B4-BE49-F238E27FC236}">
                <a16:creationId xmlns:a16="http://schemas.microsoft.com/office/drawing/2014/main" id="{CC77563D-AE29-84B8-4B74-58FB385131C4}"/>
              </a:ext>
            </a:extLst>
          </p:cNvPr>
          <p:cNvSpPr>
            <a:spLocks noGrp="1"/>
          </p:cNvSpPr>
          <p:nvPr>
            <p:ph idx="1"/>
          </p:nvPr>
        </p:nvSpPr>
        <p:spPr>
          <a:xfrm>
            <a:off x="1321443" y="1792936"/>
            <a:ext cx="9223094" cy="4525963"/>
          </a:xfrm>
        </p:spPr>
        <p:txBody>
          <a:bodyPr>
            <a:normAutofit/>
          </a:bodyPr>
          <a:lstStyle/>
          <a:p>
            <a:r>
              <a:rPr lang="en-US" dirty="0"/>
              <a:t>An experiment you’ve already done</a:t>
            </a:r>
          </a:p>
          <a:p>
            <a:pPr lvl="1"/>
            <a:r>
              <a:rPr lang="en-US" dirty="0"/>
              <a:t>Suggest: PH255, but another class/research is OK</a:t>
            </a:r>
          </a:p>
          <a:p>
            <a:r>
              <a:rPr lang="en-US" dirty="0"/>
              <a:t>Go through the four stages of of design</a:t>
            </a:r>
          </a:p>
          <a:p>
            <a:r>
              <a:rPr lang="en-US" dirty="0"/>
              <a:t>At a high level – think outline</a:t>
            </a:r>
          </a:p>
          <a:p>
            <a:r>
              <a:rPr lang="en-US" dirty="0"/>
              <a:t>Charts/sketches a plus but not required</a:t>
            </a:r>
          </a:p>
          <a:p>
            <a:r>
              <a:rPr lang="en-US" dirty="0"/>
              <a:t>Example and rubric given</a:t>
            </a:r>
          </a:p>
        </p:txBody>
      </p:sp>
    </p:spTree>
    <p:extLst>
      <p:ext uri="{BB962C8B-B14F-4D97-AF65-F5344CB8AC3E}">
        <p14:creationId xmlns:p14="http://schemas.microsoft.com/office/powerpoint/2010/main" val="4189686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References</a:t>
            </a:r>
          </a:p>
        </p:txBody>
      </p:sp>
      <p:sp>
        <p:nvSpPr>
          <p:cNvPr id="3" name="Content Placeholder 2"/>
          <p:cNvSpPr>
            <a:spLocks noGrp="1"/>
          </p:cNvSpPr>
          <p:nvPr>
            <p:ph idx="1"/>
          </p:nvPr>
        </p:nvSpPr>
        <p:spPr>
          <a:xfrm>
            <a:off x="1124674" y="1784731"/>
            <a:ext cx="10727802" cy="4525963"/>
          </a:xfrm>
        </p:spPr>
        <p:txBody>
          <a:bodyPr>
            <a:normAutofit/>
          </a:bodyPr>
          <a:lstStyle/>
          <a:p>
            <a:r>
              <a:rPr lang="en-US" sz="2800" dirty="0"/>
              <a:t>“Tools and Tactics of Design” </a:t>
            </a:r>
          </a:p>
          <a:p>
            <a:pPr lvl="1"/>
            <a:r>
              <a:rPr lang="en-US" dirty="0"/>
              <a:t>Dominick et al </a:t>
            </a:r>
            <a:r>
              <a:rPr lang="en-US" sz="1400" dirty="0"/>
              <a:t>(ISBN-13: 978-0471386483) – used heavily for this presentation</a:t>
            </a:r>
          </a:p>
          <a:p>
            <a:r>
              <a:rPr lang="en-US" sz="2800" dirty="0"/>
              <a:t>“Measurement Systems: application and design”</a:t>
            </a:r>
          </a:p>
          <a:p>
            <a:pPr lvl="1"/>
            <a:r>
              <a:rPr lang="en-US" dirty="0"/>
              <a:t>Ernest O. </a:t>
            </a:r>
            <a:r>
              <a:rPr lang="en-US" dirty="0" err="1"/>
              <a:t>Doebelin</a:t>
            </a:r>
            <a:r>
              <a:rPr lang="en-US" dirty="0"/>
              <a:t> </a:t>
            </a:r>
            <a:r>
              <a:rPr lang="en-US" sz="1400" dirty="0"/>
              <a:t>(ISBN-13: 978-0072922011)</a:t>
            </a:r>
          </a:p>
          <a:p>
            <a:r>
              <a:rPr lang="en-US" sz="2800" dirty="0"/>
              <a:t>“Engineering Design: A Systematic Approach”  </a:t>
            </a:r>
          </a:p>
          <a:p>
            <a:pPr lvl="1"/>
            <a:r>
              <a:rPr lang="en-US" dirty="0" err="1"/>
              <a:t>Pahl</a:t>
            </a:r>
            <a:r>
              <a:rPr lang="en-US" dirty="0"/>
              <a:t> &amp; </a:t>
            </a:r>
            <a:r>
              <a:rPr lang="en-US" dirty="0" err="1"/>
              <a:t>Beitz</a:t>
            </a:r>
            <a:r>
              <a:rPr lang="en-US" dirty="0"/>
              <a:t> </a:t>
            </a:r>
            <a:r>
              <a:rPr lang="en-US" sz="1400" dirty="0"/>
              <a:t>(ISBN-13: 978-1846283185)</a:t>
            </a:r>
          </a:p>
          <a:p>
            <a:r>
              <a:rPr lang="en-US" sz="2800" dirty="0"/>
              <a:t>“Inverse Occam’s razor”, </a:t>
            </a:r>
          </a:p>
          <a:p>
            <a:pPr lvl="1"/>
            <a:r>
              <a:rPr lang="en-US" dirty="0"/>
              <a:t>Igor </a:t>
            </a:r>
            <a:r>
              <a:rPr lang="en-US" dirty="0" err="1"/>
              <a:t>Mazin</a:t>
            </a:r>
            <a:r>
              <a:rPr lang="en-US" dirty="0"/>
              <a:t>. Nat. Phys. 18, 367–368 (2022)</a:t>
            </a:r>
          </a:p>
          <a:p>
            <a:pPr lvl="1"/>
            <a:r>
              <a:rPr lang="en-US" sz="1400" dirty="0">
                <a:hlinkClick r:id="rId2"/>
              </a:rPr>
              <a:t>https://doi.org/10.1038/s41567-022-01575-2</a:t>
            </a:r>
            <a:r>
              <a:rPr lang="en-US" sz="1400" dirty="0"/>
              <a:t> </a:t>
            </a:r>
            <a:endParaRPr lang="en-US" dirty="0"/>
          </a:p>
        </p:txBody>
      </p:sp>
    </p:spTree>
    <p:extLst>
      <p:ext uri="{BB962C8B-B14F-4D97-AF65-F5344CB8AC3E}">
        <p14:creationId xmlns:p14="http://schemas.microsoft.com/office/powerpoint/2010/main" val="13451113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98F0-88DC-E30D-2C5F-642AFF5CAA86}"/>
              </a:ext>
            </a:extLst>
          </p:cNvPr>
          <p:cNvSpPr>
            <a:spLocks noGrp="1"/>
          </p:cNvSpPr>
          <p:nvPr>
            <p:ph type="title"/>
          </p:nvPr>
        </p:nvSpPr>
        <p:spPr/>
        <p:txBody>
          <a:bodyPr/>
          <a:lstStyle/>
          <a:p>
            <a:r>
              <a:rPr lang="en-US" dirty="0"/>
              <a:t>Extra sides on formulating solutions</a:t>
            </a:r>
          </a:p>
        </p:txBody>
      </p:sp>
      <p:sp>
        <p:nvSpPr>
          <p:cNvPr id="3" name="Text Placeholder 2">
            <a:extLst>
              <a:ext uri="{FF2B5EF4-FFF2-40B4-BE49-F238E27FC236}">
                <a16:creationId xmlns:a16="http://schemas.microsoft.com/office/drawing/2014/main" id="{4A681B08-3165-9626-9081-28B744065C07}"/>
              </a:ext>
            </a:extLst>
          </p:cNvPr>
          <p:cNvSpPr>
            <a:spLocks noGrp="1"/>
          </p:cNvSpPr>
          <p:nvPr>
            <p:ph type="body" idx="1"/>
          </p:nvPr>
        </p:nvSpPr>
        <p:spPr/>
        <p:txBody>
          <a:bodyPr/>
          <a:lstStyle/>
          <a:p>
            <a:r>
              <a:rPr lang="en-US" dirty="0"/>
              <a:t>When your group is having problems … </a:t>
            </a:r>
          </a:p>
        </p:txBody>
      </p:sp>
    </p:spTree>
    <p:extLst>
      <p:ext uri="{BB962C8B-B14F-4D97-AF65-F5344CB8AC3E}">
        <p14:creationId xmlns:p14="http://schemas.microsoft.com/office/powerpoint/2010/main" val="1492243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formulating solutions (FOR LATER)</a:t>
            </a:r>
          </a:p>
        </p:txBody>
      </p:sp>
      <p:pic>
        <p:nvPicPr>
          <p:cNvPr id="7" name="Picture 6">
            <a:extLst>
              <a:ext uri="{FF2B5EF4-FFF2-40B4-BE49-F238E27FC236}">
                <a16:creationId xmlns:a16="http://schemas.microsoft.com/office/drawing/2014/main" id="{D0FDE4E2-B874-D0D5-4997-EC982CC6B808}"/>
              </a:ext>
            </a:extLst>
          </p:cNvPr>
          <p:cNvPicPr>
            <a:picLocks noChangeAspect="1"/>
          </p:cNvPicPr>
          <p:nvPr/>
        </p:nvPicPr>
        <p:blipFill>
          <a:blip r:embed="rId2"/>
          <a:stretch>
            <a:fillRect/>
          </a:stretch>
        </p:blipFill>
        <p:spPr>
          <a:xfrm>
            <a:off x="2146304" y="1845903"/>
            <a:ext cx="7413256" cy="3898953"/>
          </a:xfrm>
          <a:prstGeom prst="rect">
            <a:avLst/>
          </a:prstGeom>
        </p:spPr>
      </p:pic>
    </p:spTree>
    <p:extLst>
      <p:ext uri="{BB962C8B-B14F-4D97-AF65-F5344CB8AC3E}">
        <p14:creationId xmlns:p14="http://schemas.microsoft.com/office/powerpoint/2010/main" val="36159703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formulating solutions (FOR LATER)</a:t>
            </a:r>
          </a:p>
        </p:txBody>
      </p:sp>
      <p:sp>
        <p:nvSpPr>
          <p:cNvPr id="3" name="Content Placeholder 2">
            <a:extLst>
              <a:ext uri="{FF2B5EF4-FFF2-40B4-BE49-F238E27FC236}">
                <a16:creationId xmlns:a16="http://schemas.microsoft.com/office/drawing/2014/main" id="{86137F1F-3AB7-D863-C17C-64D58EAEC1C1}"/>
              </a:ext>
            </a:extLst>
          </p:cNvPr>
          <p:cNvSpPr>
            <a:spLocks noGrp="1"/>
          </p:cNvSpPr>
          <p:nvPr>
            <p:ph idx="1"/>
          </p:nvPr>
        </p:nvSpPr>
        <p:spPr>
          <a:xfrm>
            <a:off x="1008929" y="1775171"/>
            <a:ext cx="10901421" cy="4525963"/>
          </a:xfrm>
        </p:spPr>
        <p:txBody>
          <a:bodyPr>
            <a:normAutofit/>
          </a:bodyPr>
          <a:lstStyle/>
          <a:p>
            <a:r>
              <a:rPr lang="en-US" sz="2800" dirty="0"/>
              <a:t>Steps if your team is avoiding conflict</a:t>
            </a:r>
          </a:p>
          <a:p>
            <a:pPr lvl="1"/>
            <a:r>
              <a:rPr lang="en-US" sz="2400" dirty="0"/>
              <a:t>Decide to explore fully pros &amp; cons of each issue that comes up, even if it means a longer meeting or extra stress for a while</a:t>
            </a:r>
          </a:p>
          <a:p>
            <a:pPr lvl="1"/>
            <a:r>
              <a:rPr lang="en-US" sz="2400" dirty="0"/>
              <a:t>Before meeting closes, have everyone summarize next steps they are responsible for &amp; the reason for them</a:t>
            </a:r>
          </a:p>
          <a:p>
            <a:pPr lvl="1"/>
            <a:r>
              <a:rPr lang="en-US" sz="2400" dirty="0"/>
              <a:t>Start meetings on time</a:t>
            </a:r>
          </a:p>
          <a:p>
            <a:pPr lvl="1"/>
            <a:r>
              <a:rPr lang="en-US" sz="2400" dirty="0"/>
              <a:t>Create an agenda of issues for the meeting</a:t>
            </a:r>
          </a:p>
          <a:p>
            <a:pPr lvl="1"/>
            <a:r>
              <a:rPr lang="en-US" sz="2400" dirty="0"/>
              <a:t>Appoint someone as discussion lead to keep on track</a:t>
            </a:r>
          </a:p>
        </p:txBody>
      </p:sp>
    </p:spTree>
    <p:extLst>
      <p:ext uri="{BB962C8B-B14F-4D97-AF65-F5344CB8AC3E}">
        <p14:creationId xmlns:p14="http://schemas.microsoft.com/office/powerpoint/2010/main" val="741281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549" y="528341"/>
            <a:ext cx="8229600" cy="1143000"/>
          </a:xfrm>
        </p:spPr>
        <p:txBody>
          <a:bodyPr/>
          <a:lstStyle/>
          <a:p>
            <a:r>
              <a:rPr lang="en-US" dirty="0"/>
              <a:t>Phase 2: formulating solutions (FOR LATER)</a:t>
            </a:r>
          </a:p>
        </p:txBody>
      </p:sp>
      <p:sp>
        <p:nvSpPr>
          <p:cNvPr id="3" name="Content Placeholder 2">
            <a:extLst>
              <a:ext uri="{FF2B5EF4-FFF2-40B4-BE49-F238E27FC236}">
                <a16:creationId xmlns:a16="http://schemas.microsoft.com/office/drawing/2014/main" id="{86137F1F-3AB7-D863-C17C-64D58EAEC1C1}"/>
              </a:ext>
            </a:extLst>
          </p:cNvPr>
          <p:cNvSpPr>
            <a:spLocks noGrp="1"/>
          </p:cNvSpPr>
          <p:nvPr>
            <p:ph idx="1"/>
          </p:nvPr>
        </p:nvSpPr>
        <p:spPr>
          <a:xfrm>
            <a:off x="1147824" y="1803696"/>
            <a:ext cx="10461584" cy="4525963"/>
          </a:xfrm>
        </p:spPr>
        <p:txBody>
          <a:bodyPr>
            <a:normAutofit/>
          </a:bodyPr>
          <a:lstStyle/>
          <a:p>
            <a:r>
              <a:rPr lang="en-US" sz="2800" dirty="0"/>
              <a:t>Steps if your team is avoiding too accommodating</a:t>
            </a:r>
          </a:p>
          <a:p>
            <a:pPr lvl="1"/>
            <a:r>
              <a:rPr lang="en-US" sz="2400" dirty="0"/>
              <a:t>Have team members who argue for or against fully explain their rationale and defend it against counterarguments</a:t>
            </a:r>
          </a:p>
          <a:p>
            <a:pPr lvl="1"/>
            <a:r>
              <a:rPr lang="en-US" sz="2400" dirty="0"/>
              <a:t>Start discussions about pros/cons of an issue by having each write down their argument, then read aloud &amp; discuss</a:t>
            </a:r>
          </a:p>
          <a:p>
            <a:pPr lvl="1"/>
            <a:r>
              <a:rPr lang="en-US" sz="2400" dirty="0"/>
              <a:t>Appoint a different person for each meeting to act as facilitator, they should ask for everyone’s input</a:t>
            </a:r>
          </a:p>
          <a:p>
            <a:pPr lvl="1"/>
            <a:r>
              <a:rPr lang="en-US" sz="2400" dirty="0"/>
              <a:t>Evaluate each idea against the criteria for a good decision and not just because it was suggested</a:t>
            </a:r>
          </a:p>
        </p:txBody>
      </p:sp>
    </p:spTree>
    <p:extLst>
      <p:ext uri="{BB962C8B-B14F-4D97-AF65-F5344CB8AC3E}">
        <p14:creationId xmlns:p14="http://schemas.microsoft.com/office/powerpoint/2010/main" val="4845868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122" y="523082"/>
            <a:ext cx="8229600" cy="1143000"/>
          </a:xfrm>
        </p:spPr>
        <p:txBody>
          <a:bodyPr/>
          <a:lstStyle/>
          <a:p>
            <a:r>
              <a:rPr lang="en-US" dirty="0"/>
              <a:t>Phase 2: formulating solutions (FOR LATER)</a:t>
            </a:r>
          </a:p>
        </p:txBody>
      </p:sp>
      <p:sp>
        <p:nvSpPr>
          <p:cNvPr id="3" name="Content Placeholder 2">
            <a:extLst>
              <a:ext uri="{FF2B5EF4-FFF2-40B4-BE49-F238E27FC236}">
                <a16:creationId xmlns:a16="http://schemas.microsoft.com/office/drawing/2014/main" id="{86137F1F-3AB7-D863-C17C-64D58EAEC1C1}"/>
              </a:ext>
            </a:extLst>
          </p:cNvPr>
          <p:cNvSpPr>
            <a:spLocks noGrp="1"/>
          </p:cNvSpPr>
          <p:nvPr>
            <p:ph idx="1"/>
          </p:nvPr>
        </p:nvSpPr>
        <p:spPr>
          <a:xfrm>
            <a:off x="1066802" y="1808955"/>
            <a:ext cx="10750950" cy="4525963"/>
          </a:xfrm>
        </p:spPr>
        <p:txBody>
          <a:bodyPr>
            <a:normAutofit/>
          </a:bodyPr>
          <a:lstStyle/>
          <a:p>
            <a:r>
              <a:rPr lang="en-US" sz="2800" dirty="0"/>
              <a:t>Steps if your team is fighting</a:t>
            </a:r>
          </a:p>
          <a:p>
            <a:pPr lvl="1"/>
            <a:r>
              <a:rPr lang="en-US" sz="2400" dirty="0"/>
              <a:t>Refrain from passing judgement or assessing blame if things don’t go right. </a:t>
            </a:r>
          </a:p>
          <a:p>
            <a:pPr lvl="1"/>
            <a:r>
              <a:rPr lang="en-US" sz="2400" dirty="0"/>
              <a:t>It doesn’t matter who broke it, just figure out how to fix it.</a:t>
            </a:r>
          </a:p>
          <a:p>
            <a:pPr lvl="1"/>
            <a:r>
              <a:rPr lang="en-US" sz="2400" dirty="0"/>
              <a:t>Divide cliques and meet in different subgroups</a:t>
            </a:r>
          </a:p>
          <a:p>
            <a:pPr lvl="1"/>
            <a:r>
              <a:rPr lang="en-US" sz="2400" dirty="0"/>
              <a:t>Ask members to defend an idea they disagree with to get them to see positive sides of an alternative they didn’t consider</a:t>
            </a:r>
          </a:p>
          <a:p>
            <a:pPr lvl="1"/>
            <a:r>
              <a:rPr lang="en-US" sz="2400" dirty="0"/>
              <a:t>Spend 1 meeting reviewing principles of active listening</a:t>
            </a:r>
          </a:p>
          <a:p>
            <a:pPr lvl="1"/>
            <a:r>
              <a:rPr lang="en-US" sz="2400" dirty="0"/>
              <a:t>Remind team that each idea needs to be evaluated against criteria of best solution &amp; not origin of the idea</a:t>
            </a:r>
          </a:p>
          <a:p>
            <a:pPr lvl="1"/>
            <a:endParaRPr lang="en-US" sz="2400" dirty="0"/>
          </a:p>
        </p:txBody>
      </p:sp>
    </p:spTree>
    <p:extLst>
      <p:ext uri="{BB962C8B-B14F-4D97-AF65-F5344CB8AC3E}">
        <p14:creationId xmlns:p14="http://schemas.microsoft.com/office/powerpoint/2010/main" val="2473083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765" y="523082"/>
            <a:ext cx="8229600" cy="1143000"/>
          </a:xfrm>
        </p:spPr>
        <p:txBody>
          <a:bodyPr/>
          <a:lstStyle/>
          <a:p>
            <a:r>
              <a:rPr lang="en-US" dirty="0"/>
              <a:t>Phase 2: formulating solutions (FOR LATER)</a:t>
            </a:r>
          </a:p>
        </p:txBody>
      </p:sp>
      <p:sp>
        <p:nvSpPr>
          <p:cNvPr id="3" name="Content Placeholder 2">
            <a:extLst>
              <a:ext uri="{FF2B5EF4-FFF2-40B4-BE49-F238E27FC236}">
                <a16:creationId xmlns:a16="http://schemas.microsoft.com/office/drawing/2014/main" id="{86137F1F-3AB7-D863-C17C-64D58EAEC1C1}"/>
              </a:ext>
            </a:extLst>
          </p:cNvPr>
          <p:cNvSpPr>
            <a:spLocks noGrp="1"/>
          </p:cNvSpPr>
          <p:nvPr>
            <p:ph idx="1"/>
          </p:nvPr>
        </p:nvSpPr>
        <p:spPr>
          <a:xfrm>
            <a:off x="1067765" y="2015545"/>
            <a:ext cx="10056470" cy="4525963"/>
          </a:xfrm>
        </p:spPr>
        <p:txBody>
          <a:bodyPr>
            <a:normAutofit/>
          </a:bodyPr>
          <a:lstStyle/>
          <a:p>
            <a:r>
              <a:rPr lang="en-US" sz="2800" dirty="0"/>
              <a:t>Steps if your team is too quick to compromise</a:t>
            </a:r>
          </a:p>
          <a:p>
            <a:pPr lvl="1"/>
            <a:r>
              <a:rPr lang="en-US" sz="2400" dirty="0"/>
              <a:t>Refrain from taking a vote to decide an issue, even if it prolongs discussion time</a:t>
            </a:r>
          </a:p>
          <a:p>
            <a:pPr lvl="1"/>
            <a:r>
              <a:rPr lang="en-US" sz="2400" dirty="0"/>
              <a:t>Appoint someone as the results checker – after decision is made, they walk the team through the evaluation criteria and compares decision to criteria</a:t>
            </a:r>
          </a:p>
          <a:p>
            <a:pPr lvl="1"/>
            <a:r>
              <a:rPr lang="en-US" sz="2400" dirty="0"/>
              <a:t>Encourage debate – have each member state pros &amp; cons of one alternative, have rest respond</a:t>
            </a:r>
          </a:p>
        </p:txBody>
      </p:sp>
    </p:spTree>
    <p:extLst>
      <p:ext uri="{BB962C8B-B14F-4D97-AF65-F5344CB8AC3E}">
        <p14:creationId xmlns:p14="http://schemas.microsoft.com/office/powerpoint/2010/main" val="2619174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926" y="430485"/>
            <a:ext cx="8229600" cy="1143000"/>
          </a:xfrm>
        </p:spPr>
        <p:txBody>
          <a:bodyPr/>
          <a:lstStyle/>
          <a:p>
            <a:r>
              <a:rPr lang="en-US" dirty="0"/>
              <a:t>Phase 2: formulating solutions (FOR LATER)</a:t>
            </a:r>
          </a:p>
        </p:txBody>
      </p:sp>
      <p:sp>
        <p:nvSpPr>
          <p:cNvPr id="3" name="Content Placeholder 2">
            <a:extLst>
              <a:ext uri="{FF2B5EF4-FFF2-40B4-BE49-F238E27FC236}">
                <a16:creationId xmlns:a16="http://schemas.microsoft.com/office/drawing/2014/main" id="{86137F1F-3AB7-D863-C17C-64D58EAEC1C1}"/>
              </a:ext>
            </a:extLst>
          </p:cNvPr>
          <p:cNvSpPr>
            <a:spLocks noGrp="1"/>
          </p:cNvSpPr>
          <p:nvPr>
            <p:ph idx="1"/>
          </p:nvPr>
        </p:nvSpPr>
        <p:spPr>
          <a:xfrm>
            <a:off x="1131200" y="1779478"/>
            <a:ext cx="9760577" cy="4525963"/>
          </a:xfrm>
        </p:spPr>
        <p:txBody>
          <a:bodyPr>
            <a:normAutofit/>
          </a:bodyPr>
          <a:lstStyle/>
          <a:p>
            <a:r>
              <a:rPr lang="en-US" sz="2400" dirty="0"/>
              <a:t>Signs your team is collaborating</a:t>
            </a:r>
          </a:p>
          <a:p>
            <a:pPr lvl="1"/>
            <a:r>
              <a:rPr lang="en-US" sz="2000" dirty="0"/>
              <a:t>Members feel free to communicate openly with each other</a:t>
            </a:r>
          </a:p>
          <a:p>
            <a:pPr lvl="1"/>
            <a:r>
              <a:rPr lang="en-US" sz="2000" dirty="0"/>
              <a:t>Members listen actively</a:t>
            </a:r>
          </a:p>
          <a:p>
            <a:pPr lvl="1"/>
            <a:r>
              <a:rPr lang="en-US" sz="2000" dirty="0"/>
              <a:t>Criteria for a good solution are what drive discussion, not frustration or anger and blame</a:t>
            </a:r>
          </a:p>
          <a:p>
            <a:pPr lvl="1"/>
            <a:r>
              <a:rPr lang="en-US" sz="2000" dirty="0"/>
              <a:t>Everyone understands that the best solution is best for the group regardless of where the ideas came from</a:t>
            </a:r>
          </a:p>
          <a:p>
            <a:pPr lvl="1"/>
            <a:r>
              <a:rPr lang="en-US" sz="2000" dirty="0"/>
              <a:t>All alternatives are explored, and alternatives are combined to create even better solutions</a:t>
            </a:r>
          </a:p>
          <a:p>
            <a:pPr lvl="1"/>
            <a:r>
              <a:rPr lang="en-US" sz="2000" dirty="0"/>
              <a:t>Everyone understands the steps in the process and agrees about what is the best next step</a:t>
            </a:r>
          </a:p>
        </p:txBody>
      </p:sp>
    </p:spTree>
    <p:extLst>
      <p:ext uri="{BB962C8B-B14F-4D97-AF65-F5344CB8AC3E}">
        <p14:creationId xmlns:p14="http://schemas.microsoft.com/office/powerpoint/2010/main" val="3981815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950" y="557806"/>
            <a:ext cx="8229600" cy="1143000"/>
          </a:xfrm>
        </p:spPr>
        <p:txBody>
          <a:bodyPr/>
          <a:lstStyle/>
          <a:p>
            <a:r>
              <a:rPr lang="en-US" dirty="0"/>
              <a:t>Phase 2: formulating solutions (FOR LATER)</a:t>
            </a:r>
          </a:p>
        </p:txBody>
      </p:sp>
      <p:sp>
        <p:nvSpPr>
          <p:cNvPr id="3" name="Content Placeholder 2">
            <a:extLst>
              <a:ext uri="{FF2B5EF4-FFF2-40B4-BE49-F238E27FC236}">
                <a16:creationId xmlns:a16="http://schemas.microsoft.com/office/drawing/2014/main" id="{86137F1F-3AB7-D863-C17C-64D58EAEC1C1}"/>
              </a:ext>
            </a:extLst>
          </p:cNvPr>
          <p:cNvSpPr>
            <a:spLocks noGrp="1"/>
          </p:cNvSpPr>
          <p:nvPr>
            <p:ph idx="1"/>
          </p:nvPr>
        </p:nvSpPr>
        <p:spPr>
          <a:xfrm>
            <a:off x="1089950" y="1982162"/>
            <a:ext cx="10727801" cy="4525963"/>
          </a:xfrm>
        </p:spPr>
        <p:txBody>
          <a:bodyPr>
            <a:normAutofit/>
          </a:bodyPr>
          <a:lstStyle/>
          <a:p>
            <a:r>
              <a:rPr lang="en-US" sz="2800" dirty="0"/>
              <a:t>Avoid groupthink </a:t>
            </a:r>
          </a:p>
          <a:p>
            <a:pPr lvl="1"/>
            <a:r>
              <a:rPr lang="en-US" dirty="0"/>
              <a:t>not disagreeing out of fear of being ostracized</a:t>
            </a:r>
          </a:p>
          <a:p>
            <a:r>
              <a:rPr lang="en-US" sz="2800" dirty="0"/>
              <a:t>There are outside pressures</a:t>
            </a:r>
          </a:p>
          <a:p>
            <a:r>
              <a:rPr lang="en-US" sz="2800" dirty="0"/>
              <a:t>Watch for dominating behavior. Resist the urge to interrupt</a:t>
            </a:r>
          </a:p>
          <a:p>
            <a:endParaRPr lang="en-US" sz="2400" dirty="0"/>
          </a:p>
        </p:txBody>
      </p:sp>
    </p:spTree>
    <p:extLst>
      <p:ext uri="{BB962C8B-B14F-4D97-AF65-F5344CB8AC3E}">
        <p14:creationId xmlns:p14="http://schemas.microsoft.com/office/powerpoint/2010/main" val="391287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777" y="481769"/>
            <a:ext cx="8229600" cy="1143000"/>
          </a:xfrm>
        </p:spPr>
        <p:txBody>
          <a:bodyPr/>
          <a:lstStyle/>
          <a:p>
            <a:r>
              <a:rPr lang="en-US" dirty="0"/>
              <a:t>Plan and Play Nice With Others</a:t>
            </a:r>
          </a:p>
        </p:txBody>
      </p:sp>
      <p:sp>
        <p:nvSpPr>
          <p:cNvPr id="3" name="Content Placeholder 2"/>
          <p:cNvSpPr>
            <a:spLocks noGrp="1"/>
          </p:cNvSpPr>
          <p:nvPr>
            <p:ph idx="1"/>
          </p:nvPr>
        </p:nvSpPr>
        <p:spPr>
          <a:xfrm>
            <a:off x="1608083" y="1850268"/>
            <a:ext cx="9214246" cy="4525963"/>
          </a:xfrm>
        </p:spPr>
        <p:txBody>
          <a:bodyPr/>
          <a:lstStyle/>
          <a:p>
            <a:r>
              <a:rPr lang="en-US" dirty="0"/>
              <a:t>The “lone genius” and “flash of inspiration” tropes were never true (ditto for ageism)</a:t>
            </a:r>
          </a:p>
          <a:p>
            <a:r>
              <a:rPr lang="en-US" dirty="0"/>
              <a:t>You will have to work in a team</a:t>
            </a:r>
          </a:p>
          <a:p>
            <a:r>
              <a:rPr lang="en-US" dirty="0"/>
              <a:t>This stuff is hard work</a:t>
            </a:r>
          </a:p>
          <a:p>
            <a:r>
              <a:rPr lang="en-US" dirty="0"/>
              <a:t>It can’t happen incoherently or without planning </a:t>
            </a:r>
            <a:r>
              <a:rPr lang="en-US" sz="1400" dirty="0"/>
              <a:t>(if it could, someone already did it)</a:t>
            </a:r>
          </a:p>
          <a:p>
            <a:r>
              <a:rPr lang="en-US" dirty="0"/>
              <a:t>There are Tools and Tactics that you can use</a:t>
            </a:r>
          </a:p>
          <a:p>
            <a:r>
              <a:rPr lang="en-US" dirty="0"/>
              <a:t>There are Processes to guide you</a:t>
            </a:r>
          </a:p>
        </p:txBody>
      </p:sp>
    </p:spTree>
    <p:extLst>
      <p:ext uri="{BB962C8B-B14F-4D97-AF65-F5344CB8AC3E}">
        <p14:creationId xmlns:p14="http://schemas.microsoft.com/office/powerpoint/2010/main" val="81733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076" y="367907"/>
            <a:ext cx="8229600" cy="1143000"/>
          </a:xfrm>
        </p:spPr>
        <p:txBody>
          <a:bodyPr/>
          <a:lstStyle/>
          <a:p>
            <a:r>
              <a:rPr lang="en-US" dirty="0"/>
              <a:t>Remember “transferrable skills”?</a:t>
            </a:r>
          </a:p>
        </p:txBody>
      </p:sp>
      <p:sp>
        <p:nvSpPr>
          <p:cNvPr id="3" name="Content Placeholder 2"/>
          <p:cNvSpPr>
            <a:spLocks noGrp="1"/>
          </p:cNvSpPr>
          <p:nvPr>
            <p:ph idx="1"/>
          </p:nvPr>
        </p:nvSpPr>
        <p:spPr>
          <a:xfrm>
            <a:off x="1147823" y="2164466"/>
            <a:ext cx="10392135" cy="4175156"/>
          </a:xfrm>
        </p:spPr>
        <p:txBody>
          <a:bodyPr/>
          <a:lstStyle/>
          <a:p>
            <a:r>
              <a:rPr lang="en-US" dirty="0"/>
              <a:t>Sounds a lot like engineering design? You’re not wrong.</a:t>
            </a:r>
          </a:p>
          <a:p>
            <a:r>
              <a:rPr lang="en-US" dirty="0"/>
              <a:t>It is a blurry (and uninteresting) line.</a:t>
            </a:r>
          </a:p>
          <a:p>
            <a:r>
              <a:rPr lang="en-US" dirty="0"/>
              <a:t>It is all about doing something systematically, doing it well, and looking at what you are doing objectively.</a:t>
            </a:r>
          </a:p>
          <a:p>
            <a:r>
              <a:rPr lang="en-US" dirty="0"/>
              <a:t>We aren’t just </a:t>
            </a:r>
            <a:r>
              <a:rPr lang="en-US" i="1" dirty="0"/>
              <a:t>fiddling with the knobs</a:t>
            </a:r>
            <a:r>
              <a:rPr lang="en-US" dirty="0"/>
              <a:t> on the LHC or JWST after all. There are </a:t>
            </a:r>
            <a:r>
              <a:rPr lang="en-US" i="1" dirty="0"/>
              <a:t>plans</a:t>
            </a:r>
            <a:r>
              <a:rPr lang="en-US" dirty="0"/>
              <a:t>.</a:t>
            </a:r>
          </a:p>
        </p:txBody>
      </p:sp>
    </p:spTree>
    <p:extLst>
      <p:ext uri="{BB962C8B-B14F-4D97-AF65-F5344CB8AC3E}">
        <p14:creationId xmlns:p14="http://schemas.microsoft.com/office/powerpoint/2010/main" val="29293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2314D9-2854-46BD-E753-8BFAD3A997EB}"/>
              </a:ext>
            </a:extLst>
          </p:cNvPr>
          <p:cNvSpPr>
            <a:spLocks noGrp="1"/>
          </p:cNvSpPr>
          <p:nvPr>
            <p:ph idx="1"/>
          </p:nvPr>
        </p:nvSpPr>
        <p:spPr>
          <a:xfrm>
            <a:off x="1333422" y="2155786"/>
            <a:ext cx="5146158" cy="4525963"/>
          </a:xfrm>
        </p:spPr>
        <p:txBody>
          <a:bodyPr/>
          <a:lstStyle/>
          <a:p>
            <a:r>
              <a:rPr lang="en-US" dirty="0"/>
              <a:t>Speaking of which:</a:t>
            </a:r>
          </a:p>
          <a:p>
            <a:r>
              <a:rPr lang="en-US" dirty="0"/>
              <a:t>I didn’t design this to be a high-pressure class</a:t>
            </a:r>
          </a:p>
          <a:p>
            <a:r>
              <a:rPr lang="en-US" dirty="0"/>
              <a:t>If it is, let’s figure out why </a:t>
            </a:r>
          </a:p>
        </p:txBody>
      </p:sp>
      <p:pic>
        <p:nvPicPr>
          <p:cNvPr id="3074" name="Picture 2">
            <a:extLst>
              <a:ext uri="{FF2B5EF4-FFF2-40B4-BE49-F238E27FC236}">
                <a16:creationId xmlns:a16="http://schemas.microsoft.com/office/drawing/2014/main" id="{83450F88-2506-B745-076F-A4B29615D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816" y="1229549"/>
            <a:ext cx="3628952" cy="46783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574CFFC-6463-DFF2-2DC1-502637D7337E}"/>
              </a:ext>
            </a:extLst>
          </p:cNvPr>
          <p:cNvSpPr>
            <a:spLocks noGrp="1"/>
          </p:cNvSpPr>
          <p:nvPr>
            <p:ph type="title"/>
          </p:nvPr>
        </p:nvSpPr>
        <p:spPr>
          <a:xfrm>
            <a:off x="985777" y="481769"/>
            <a:ext cx="8229600" cy="1143000"/>
          </a:xfrm>
        </p:spPr>
        <p:txBody>
          <a:bodyPr/>
          <a:lstStyle/>
          <a:p>
            <a:r>
              <a:rPr lang="en-US" dirty="0"/>
              <a:t>Try to relax</a:t>
            </a:r>
          </a:p>
        </p:txBody>
      </p:sp>
    </p:spTree>
    <p:extLst>
      <p:ext uri="{BB962C8B-B14F-4D97-AF65-F5344CB8AC3E}">
        <p14:creationId xmlns:p14="http://schemas.microsoft.com/office/powerpoint/2010/main" val="23833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UA_POWERPOINT_TEMPLATE_Option1_wide">
  <a:themeElements>
    <a:clrScheme name="UA Theme Color 1">
      <a:dk1>
        <a:srgbClr val="000000"/>
      </a:dk1>
      <a:lt1>
        <a:srgbClr val="FFFFFF"/>
      </a:lt1>
      <a:dk2>
        <a:srgbClr val="990000"/>
      </a:dk2>
      <a:lt2>
        <a:srgbClr val="EAEAEA"/>
      </a:lt2>
      <a:accent1>
        <a:srgbClr val="941100"/>
      </a:accent1>
      <a:accent2>
        <a:srgbClr val="D00001"/>
      </a:accent2>
      <a:accent3>
        <a:srgbClr val="FF0002"/>
      </a:accent3>
      <a:accent4>
        <a:srgbClr val="FF5959"/>
      </a:accent4>
      <a:accent5>
        <a:srgbClr val="FF8074"/>
      </a:accent5>
      <a:accent6>
        <a:srgbClr val="FFA087"/>
      </a:accent6>
      <a:hlink>
        <a:srgbClr val="A9A9A9"/>
      </a:hlink>
      <a:folHlink>
        <a:srgbClr val="D5D5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A_POWERPOINT_TEMPLATE_Option1" id="{D1FFF9E8-336A-2342-A61F-7D531FA77578}" vid="{F1178BCF-2C20-BB48-99BD-046C1CDAA6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UA_POWERPOINT_TEMPLATE_Option1_wide</Template>
  <TotalTime>5594</TotalTime>
  <Words>3669</Words>
  <Application>Microsoft Macintosh PowerPoint</Application>
  <PresentationFormat>Widescreen</PresentationFormat>
  <Paragraphs>481</Paragraphs>
  <Slides>69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Times New Roman</vt:lpstr>
      <vt:lpstr>Verdana</vt:lpstr>
      <vt:lpstr>UA_POWERPOINT_TEMPLATE_Option1_wide</vt:lpstr>
      <vt:lpstr>PowerPoint Presentation</vt:lpstr>
      <vt:lpstr>PowerPoint Presentation</vt:lpstr>
      <vt:lpstr>A starting point</vt:lpstr>
      <vt:lpstr>Models ftw</vt:lpstr>
      <vt:lpstr>Models and Methods</vt:lpstr>
      <vt:lpstr>OK, you have an idea. Now what?</vt:lpstr>
      <vt:lpstr>Plan and Play Nice With Others</vt:lpstr>
      <vt:lpstr>Remember “transferrable skills”?</vt:lpstr>
      <vt:lpstr>Try to relax</vt:lpstr>
      <vt:lpstr>Activities, broadly</vt:lpstr>
      <vt:lpstr>Skills and activities</vt:lpstr>
      <vt:lpstr>Decision making</vt:lpstr>
      <vt:lpstr>Project management</vt:lpstr>
      <vt:lpstr>Communication</vt:lpstr>
      <vt:lpstr>Collaboration</vt:lpstr>
      <vt:lpstr>Synergies</vt:lpstr>
      <vt:lpstr>Other characteristics</vt:lpstr>
      <vt:lpstr>Phases of design</vt:lpstr>
      <vt:lpstr>Phases of design</vt:lpstr>
      <vt:lpstr>Yes, this is all a bit much</vt:lpstr>
      <vt:lpstr>Phase 1: defining the problem</vt:lpstr>
      <vt:lpstr>Phase 1: defining the problem</vt:lpstr>
      <vt:lpstr>Phase 1: defining the problem</vt:lpstr>
      <vt:lpstr>Phase 1: defining the problem</vt:lpstr>
      <vt:lpstr>Phase 1: defining the problem</vt:lpstr>
      <vt:lpstr>Phase 1: defining the problem</vt:lpstr>
      <vt:lpstr>Phase 1: defining the problem</vt:lpstr>
      <vt:lpstr>Phase 1: defining the problem</vt:lpstr>
      <vt:lpstr>Phase 1: defining the problem</vt:lpstr>
      <vt:lpstr>Phase 1: defining the problem</vt:lpstr>
      <vt:lpstr>Phase 1: defining the problem</vt:lpstr>
      <vt:lpstr>Phase 1: defining the problem</vt:lpstr>
      <vt:lpstr>Phase 1: defining the problem</vt:lpstr>
      <vt:lpstr>Phase 1: defining the problem</vt:lpstr>
      <vt:lpstr>Phase 2: formulating solutions</vt:lpstr>
      <vt:lpstr>Phase 2: formulating solutions</vt:lpstr>
      <vt:lpstr>Phase 2: formulating solutions</vt:lpstr>
      <vt:lpstr>Phase 2: formulating solutions</vt:lpstr>
      <vt:lpstr>Phase 2: formulating solutions</vt:lpstr>
      <vt:lpstr>Phase 2: formulating solutions</vt:lpstr>
      <vt:lpstr>Phase 2: formulating solutions</vt:lpstr>
      <vt:lpstr>Phase 3: models &amp; experiments</vt:lpstr>
      <vt:lpstr>Phase 3: models &amp; experiments</vt:lpstr>
      <vt:lpstr>Phase 3: models &amp; experiments</vt:lpstr>
      <vt:lpstr>PowerPoint Presentation</vt:lpstr>
      <vt:lpstr>Phase 3: models &amp; experiments</vt:lpstr>
      <vt:lpstr>Phase 3: models &amp; experiments</vt:lpstr>
      <vt:lpstr>Phase 3: models &amp; experiments</vt:lpstr>
      <vt:lpstr>Phase 3: models &amp; experiments</vt:lpstr>
      <vt:lpstr>Phase 3: models &amp; experiments</vt:lpstr>
      <vt:lpstr>Phase 3: models &amp; experiments</vt:lpstr>
      <vt:lpstr>Phase 3: models &amp; experiments</vt:lpstr>
      <vt:lpstr>Phase 3: models &amp; experiments</vt:lpstr>
      <vt:lpstr>Phase 4: implementing &amp; presenting </vt:lpstr>
      <vt:lpstr>Phase 4: implementing &amp; presenting </vt:lpstr>
      <vt:lpstr>Interlude</vt:lpstr>
      <vt:lpstr>The Promised Panglossian Problem</vt:lpstr>
      <vt:lpstr>The Promised Panglossian Problem</vt:lpstr>
      <vt:lpstr>Inverse Occam’s razor</vt:lpstr>
      <vt:lpstr>Next assignment: mock project outline</vt:lpstr>
      <vt:lpstr>References</vt:lpstr>
      <vt:lpstr>Extra sides on formulating solutions</vt:lpstr>
      <vt:lpstr>Phase 2: formulating solutions (FOR LATER)</vt:lpstr>
      <vt:lpstr>Phase 2: formulating solutions (FOR LATER)</vt:lpstr>
      <vt:lpstr>Phase 2: formulating solutions (FOR LATER)</vt:lpstr>
      <vt:lpstr>Phase 2: formulating solutions (FOR LATER)</vt:lpstr>
      <vt:lpstr>Phase 2: formulating solutions (FOR LATER)</vt:lpstr>
      <vt:lpstr>Phase 2: formulating solutions (FOR LATER)</vt:lpstr>
      <vt:lpstr>Phase 2: formulating solutions (FOR LATER)</vt:lpstr>
    </vt:vector>
  </TitlesOfParts>
  <Company>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Shinholster</dc:creator>
  <cp:lastModifiedBy>Patrick LeClair</cp:lastModifiedBy>
  <cp:revision>46</cp:revision>
  <cp:lastPrinted>2022-08-23T14:12:32Z</cp:lastPrinted>
  <dcterms:created xsi:type="dcterms:W3CDTF">2015-08-27T16:44:52Z</dcterms:created>
  <dcterms:modified xsi:type="dcterms:W3CDTF">2022-08-23T16:12:27Z</dcterms:modified>
</cp:coreProperties>
</file>